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1536" r:id="rId3"/>
    <p:sldId id="1742" r:id="rId4"/>
    <p:sldId id="1748" r:id="rId5"/>
    <p:sldId id="1744" r:id="rId6"/>
    <p:sldId id="1758" r:id="rId7"/>
    <p:sldId id="1750" r:id="rId8"/>
    <p:sldId id="1745" r:id="rId9"/>
    <p:sldId id="1751" r:id="rId10"/>
    <p:sldId id="1754" r:id="rId11"/>
    <p:sldId id="1755" r:id="rId12"/>
    <p:sldId id="1759" r:id="rId13"/>
    <p:sldId id="1775" r:id="rId14"/>
    <p:sldId id="1762" r:id="rId15"/>
    <p:sldId id="1764" r:id="rId16"/>
    <p:sldId id="1765" r:id="rId17"/>
    <p:sldId id="1766" r:id="rId18"/>
    <p:sldId id="1770" r:id="rId19"/>
    <p:sldId id="1771" r:id="rId20"/>
    <p:sldId id="1767" r:id="rId21"/>
    <p:sldId id="1772" r:id="rId22"/>
    <p:sldId id="1768" r:id="rId23"/>
    <p:sldId id="1773" r:id="rId24"/>
    <p:sldId id="1769" r:id="rId25"/>
    <p:sldId id="1774" r:id="rId26"/>
    <p:sldId id="17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513F"/>
    <a:srgbClr val="9C3022"/>
    <a:srgbClr val="E6988E"/>
    <a:srgbClr val="E6A4AC"/>
    <a:srgbClr val="9E2938"/>
    <a:srgbClr val="9F2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01" autoAdjust="0"/>
    <p:restoredTop sz="94660"/>
  </p:normalViewPr>
  <p:slideViewPr>
    <p:cSldViewPr snapToGrid="0">
      <p:cViewPr varScale="1">
        <p:scale>
          <a:sx n="74" d="100"/>
          <a:sy n="74" d="100"/>
        </p:scale>
        <p:origin x="6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Delannoy" userId="ae97804003d94de6" providerId="LiveId" clId="{290E2C02-131F-472F-9A0C-08A764CCB4C4}"/>
    <pc:docChg chg="undo custSel delSld modSld">
      <pc:chgData name="Catherine Delannoy" userId="ae97804003d94de6" providerId="LiveId" clId="{290E2C02-131F-472F-9A0C-08A764CCB4C4}" dt="2023-10-26T19:58:38.911" v="50" actId="2696"/>
      <pc:docMkLst>
        <pc:docMk/>
      </pc:docMkLst>
      <pc:sldChg chg="modSp mod">
        <pc:chgData name="Catherine Delannoy" userId="ae97804003d94de6" providerId="LiveId" clId="{290E2C02-131F-472F-9A0C-08A764CCB4C4}" dt="2023-10-26T15:05:41.604" v="13" actId="21"/>
        <pc:sldMkLst>
          <pc:docMk/>
          <pc:sldMk cId="1924835305" sldId="1536"/>
        </pc:sldMkLst>
        <pc:spChg chg="mod">
          <ac:chgData name="Catherine Delannoy" userId="ae97804003d94de6" providerId="LiveId" clId="{290E2C02-131F-472F-9A0C-08A764CCB4C4}" dt="2023-10-26T15:05:41.604" v="13" actId="21"/>
          <ac:spMkLst>
            <pc:docMk/>
            <pc:sldMk cId="1924835305" sldId="1536"/>
            <ac:spMk id="4" creationId="{58AC5F3B-D7A0-4524-9B41-DAC3FB3A057A}"/>
          </ac:spMkLst>
        </pc:spChg>
      </pc:sldChg>
      <pc:sldChg chg="modSp del mod">
        <pc:chgData name="Catherine Delannoy" userId="ae97804003d94de6" providerId="LiveId" clId="{290E2C02-131F-472F-9A0C-08A764CCB4C4}" dt="2023-10-26T19:47:48.475" v="47" actId="2696"/>
        <pc:sldMkLst>
          <pc:docMk/>
          <pc:sldMk cId="708703904" sldId="1537"/>
        </pc:sldMkLst>
        <pc:spChg chg="mod">
          <ac:chgData name="Catherine Delannoy" userId="ae97804003d94de6" providerId="LiveId" clId="{290E2C02-131F-472F-9A0C-08A764CCB4C4}" dt="2023-10-26T15:06:08.478" v="19" actId="1076"/>
          <ac:spMkLst>
            <pc:docMk/>
            <pc:sldMk cId="708703904" sldId="1537"/>
            <ac:spMk id="4" creationId="{58AC5F3B-D7A0-4524-9B41-DAC3FB3A057A}"/>
          </ac:spMkLst>
        </pc:spChg>
      </pc:sldChg>
      <pc:sldChg chg="addSp delSp mod">
        <pc:chgData name="Catherine Delannoy" userId="ae97804003d94de6" providerId="LiveId" clId="{290E2C02-131F-472F-9A0C-08A764CCB4C4}" dt="2023-10-26T19:49:26.505" v="49" actId="478"/>
        <pc:sldMkLst>
          <pc:docMk/>
          <pc:sldMk cId="1343883791" sldId="1744"/>
        </pc:sldMkLst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13" creationId="{52BB20C8-CEEE-2BF8-4440-89FAA2569292}"/>
          </ac:grpSpMkLst>
        </pc:grpChg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16" creationId="{E7507350-1F97-21E9-5AEE-D5935E5AF0FB}"/>
          </ac:grpSpMkLst>
        </pc:grpChg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21" creationId="{F9466EC8-8D73-6807-B7E8-F312904ECAB2}"/>
          </ac:grpSpMkLst>
        </pc:grpChg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24" creationId="{12AF84D2-2E61-976A-FB02-B4CF9F867831}"/>
          </ac:grpSpMkLst>
        </pc:grpChg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27" creationId="{9B38A4AE-2AA5-4262-CFC2-369543EA3327}"/>
          </ac:grpSpMkLst>
        </pc:grpChg>
        <pc:grpChg chg="add del">
          <ac:chgData name="Catherine Delannoy" userId="ae97804003d94de6" providerId="LiveId" clId="{290E2C02-131F-472F-9A0C-08A764CCB4C4}" dt="2023-10-26T19:49:26.505" v="49" actId="478"/>
          <ac:grpSpMkLst>
            <pc:docMk/>
            <pc:sldMk cId="1343883791" sldId="1744"/>
            <ac:grpSpMk id="30" creationId="{D24CD1C2-C4EE-0251-FA37-583677E74E2C}"/>
          </ac:grpSpMkLst>
        </pc:grpChg>
      </pc:sldChg>
      <pc:sldChg chg="del">
        <pc:chgData name="Catherine Delannoy" userId="ae97804003d94de6" providerId="LiveId" clId="{290E2C02-131F-472F-9A0C-08A764CCB4C4}" dt="2023-10-26T19:58:38.911" v="50" actId="2696"/>
        <pc:sldMkLst>
          <pc:docMk/>
          <pc:sldMk cId="3252795658" sldId="1763"/>
        </pc:sldMkLst>
      </pc:sldChg>
      <pc:sldChg chg="modSp mod">
        <pc:chgData name="Catherine Delannoy" userId="ae97804003d94de6" providerId="LiveId" clId="{290E2C02-131F-472F-9A0C-08A764CCB4C4}" dt="2023-10-26T17:51:20.580" v="42" actId="20577"/>
        <pc:sldMkLst>
          <pc:docMk/>
          <pc:sldMk cId="163392297" sldId="1766"/>
        </pc:sldMkLst>
        <pc:spChg chg="mod">
          <ac:chgData name="Catherine Delannoy" userId="ae97804003d94de6" providerId="LiveId" clId="{290E2C02-131F-472F-9A0C-08A764CCB4C4}" dt="2023-10-26T17:51:20.580" v="42" actId="20577"/>
          <ac:spMkLst>
            <pc:docMk/>
            <pc:sldMk cId="163392297" sldId="1766"/>
            <ac:spMk id="16" creationId="{91B90F7F-5AD1-15D2-07E8-1787B5C2F7DE}"/>
          </ac:spMkLst>
        </pc:spChg>
      </pc:sldChg>
      <pc:sldChg chg="modSp mod">
        <pc:chgData name="Catherine Delannoy" userId="ae97804003d94de6" providerId="LiveId" clId="{290E2C02-131F-472F-9A0C-08A764CCB4C4}" dt="2023-10-26T17:54:33.088" v="44"/>
        <pc:sldMkLst>
          <pc:docMk/>
          <pc:sldMk cId="4218604113" sldId="1767"/>
        </pc:sldMkLst>
        <pc:spChg chg="mod">
          <ac:chgData name="Catherine Delannoy" userId="ae97804003d94de6" providerId="LiveId" clId="{290E2C02-131F-472F-9A0C-08A764CCB4C4}" dt="2023-10-26T17:54:33.088" v="44"/>
          <ac:spMkLst>
            <pc:docMk/>
            <pc:sldMk cId="4218604113" sldId="1767"/>
            <ac:spMk id="18" creationId="{BE5221E8-8DF2-3C30-8A52-404BC3EA407D}"/>
          </ac:spMkLst>
        </pc:spChg>
      </pc:sldChg>
      <pc:sldChg chg="modSp mod">
        <pc:chgData name="Catherine Delannoy" userId="ae97804003d94de6" providerId="LiveId" clId="{290E2C02-131F-472F-9A0C-08A764CCB4C4}" dt="2023-10-26T17:55:52.173" v="46" actId="790"/>
        <pc:sldMkLst>
          <pc:docMk/>
          <pc:sldMk cId="3044807744" sldId="1768"/>
        </pc:sldMkLst>
        <pc:spChg chg="mod">
          <ac:chgData name="Catherine Delannoy" userId="ae97804003d94de6" providerId="LiveId" clId="{290E2C02-131F-472F-9A0C-08A764CCB4C4}" dt="2023-10-26T17:55:38.070" v="45"/>
          <ac:spMkLst>
            <pc:docMk/>
            <pc:sldMk cId="3044807744" sldId="1768"/>
            <ac:spMk id="2" creationId="{5CB59E44-D1D0-5C55-FAFB-A6B9005E805A}"/>
          </ac:spMkLst>
        </pc:spChg>
        <pc:spChg chg="mod">
          <ac:chgData name="Catherine Delannoy" userId="ae97804003d94de6" providerId="LiveId" clId="{290E2C02-131F-472F-9A0C-08A764CCB4C4}" dt="2023-10-26T17:55:52.173" v="46" actId="790"/>
          <ac:spMkLst>
            <pc:docMk/>
            <pc:sldMk cId="3044807744" sldId="1768"/>
            <ac:spMk id="7" creationId="{07B919EF-964A-542F-FD39-2198E323BBEC}"/>
          </ac:spMkLst>
        </pc:spChg>
      </pc:sldChg>
      <pc:sldChg chg="modSp mod">
        <pc:chgData name="Catherine Delannoy" userId="ae97804003d94de6" providerId="LiveId" clId="{290E2C02-131F-472F-9A0C-08A764CCB4C4}" dt="2023-10-26T17:51:34.988" v="43"/>
        <pc:sldMkLst>
          <pc:docMk/>
          <pc:sldMk cId="1478660166" sldId="1770"/>
        </pc:sldMkLst>
        <pc:spChg chg="mod">
          <ac:chgData name="Catherine Delannoy" userId="ae97804003d94de6" providerId="LiveId" clId="{290E2C02-131F-472F-9A0C-08A764CCB4C4}" dt="2023-10-26T17:51:34.988" v="43"/>
          <ac:spMkLst>
            <pc:docMk/>
            <pc:sldMk cId="1478660166" sldId="1770"/>
            <ac:spMk id="25" creationId="{A26539E6-4A51-9297-B232-4536CFBA4BCD}"/>
          </ac:spMkLst>
        </pc:spChg>
      </pc:sldChg>
    </pc:docChg>
  </pc:docChgLst>
  <pc:docChgLst>
    <pc:chgData name="Catherine Delannoy" userId="ae97804003d94de6" providerId="LiveId" clId="{112B74F3-8D6B-4709-9B07-00A6FBBCA519}"/>
    <pc:docChg chg="undo custSel addSld delSld modSld sldOrd">
      <pc:chgData name="Catherine Delannoy" userId="ae97804003d94de6" providerId="LiveId" clId="{112B74F3-8D6B-4709-9B07-00A6FBBCA519}" dt="2023-10-06T14:25:23.524" v="7845" actId="20577"/>
      <pc:docMkLst>
        <pc:docMk/>
      </pc:docMkLst>
      <pc:sldChg chg="addSp delSp modSp mod setBg">
        <pc:chgData name="Catherine Delannoy" userId="ae97804003d94de6" providerId="LiveId" clId="{112B74F3-8D6B-4709-9B07-00A6FBBCA519}" dt="2023-10-04T10:43:14.339" v="7221"/>
        <pc:sldMkLst>
          <pc:docMk/>
          <pc:sldMk cId="69459704" sldId="257"/>
        </pc:sldMkLst>
        <pc:spChg chg="mod">
          <ac:chgData name="Catherine Delannoy" userId="ae97804003d94de6" providerId="LiveId" clId="{112B74F3-8D6B-4709-9B07-00A6FBBCA519}" dt="2023-09-19T12:26:12.698" v="90" actId="1076"/>
          <ac:spMkLst>
            <pc:docMk/>
            <pc:sldMk cId="69459704" sldId="257"/>
            <ac:spMk id="2" creationId="{DBCC0575-B91E-4515-9F97-8221DB823CF8}"/>
          </ac:spMkLst>
        </pc:spChg>
        <pc:picChg chg="add mod">
          <ac:chgData name="Catherine Delannoy" userId="ae97804003d94de6" providerId="LiveId" clId="{112B74F3-8D6B-4709-9B07-00A6FBBCA519}" dt="2023-09-19T12:24:02.061" v="68" actId="1076"/>
          <ac:picMkLst>
            <pc:docMk/>
            <pc:sldMk cId="69459704" sldId="257"/>
            <ac:picMk id="4" creationId="{93A0045D-3BEC-0CA0-11A9-478A8D91E18A}"/>
          </ac:picMkLst>
        </pc:picChg>
        <pc:picChg chg="add mod ord modCrop">
          <ac:chgData name="Catherine Delannoy" userId="ae97804003d94de6" providerId="LiveId" clId="{112B74F3-8D6B-4709-9B07-00A6FBBCA519}" dt="2023-09-19T12:26:00.818" v="88" actId="1076"/>
          <ac:picMkLst>
            <pc:docMk/>
            <pc:sldMk cId="69459704" sldId="257"/>
            <ac:picMk id="6" creationId="{5C9DAD8B-11D8-BE38-B110-F47F031BB860}"/>
          </ac:picMkLst>
        </pc:picChg>
        <pc:picChg chg="del">
          <ac:chgData name="Catherine Delannoy" userId="ae97804003d94de6" providerId="LiveId" clId="{112B74F3-8D6B-4709-9B07-00A6FBBCA519}" dt="2023-09-19T12:17:47.898" v="25" actId="478"/>
          <ac:picMkLst>
            <pc:docMk/>
            <pc:sldMk cId="69459704" sldId="257"/>
            <ac:picMk id="11" creationId="{A9713FBC-BC34-F997-41CD-9EF543E034B0}"/>
          </ac:picMkLst>
        </pc:picChg>
        <pc:picChg chg="del">
          <ac:chgData name="Catherine Delannoy" userId="ae97804003d94de6" providerId="LiveId" clId="{112B74F3-8D6B-4709-9B07-00A6FBBCA519}" dt="2023-09-19T12:17:56.566" v="28" actId="478"/>
          <ac:picMkLst>
            <pc:docMk/>
            <pc:sldMk cId="69459704" sldId="257"/>
            <ac:picMk id="18" creationId="{00F96202-26B5-8E8B-7A19-DCD74152FD4E}"/>
          </ac:picMkLst>
        </pc:picChg>
      </pc:sldChg>
      <pc:sldChg chg="addSp delSp modSp mod">
        <pc:chgData name="Catherine Delannoy" userId="ae97804003d94de6" providerId="LiveId" clId="{112B74F3-8D6B-4709-9B07-00A6FBBCA519}" dt="2023-10-06T08:36:25.865" v="7639" actId="20577"/>
        <pc:sldMkLst>
          <pc:docMk/>
          <pc:sldMk cId="1924835305" sldId="1536"/>
        </pc:sldMkLst>
        <pc:spChg chg="mod">
          <ac:chgData name="Catherine Delannoy" userId="ae97804003d94de6" providerId="LiveId" clId="{112B74F3-8D6B-4709-9B07-00A6FBBCA519}" dt="2023-10-06T08:36:25.865" v="7639" actId="20577"/>
          <ac:spMkLst>
            <pc:docMk/>
            <pc:sldMk cId="1924835305" sldId="1536"/>
            <ac:spMk id="4" creationId="{58AC5F3B-D7A0-4524-9B41-DAC3FB3A057A}"/>
          </ac:spMkLst>
        </pc:spChg>
        <pc:picChg chg="add mod modCrop">
          <ac:chgData name="Catherine Delannoy" userId="ae97804003d94de6" providerId="LiveId" clId="{112B74F3-8D6B-4709-9B07-00A6FBBCA519}" dt="2023-09-19T12:28:02.590" v="106" actId="732"/>
          <ac:picMkLst>
            <pc:docMk/>
            <pc:sldMk cId="1924835305" sldId="1536"/>
            <ac:picMk id="5" creationId="{766A9B8A-3821-D7A4-1D24-60FFF5723631}"/>
          </ac:picMkLst>
        </pc:picChg>
        <pc:picChg chg="del">
          <ac:chgData name="Catherine Delannoy" userId="ae97804003d94de6" providerId="LiveId" clId="{112B74F3-8D6B-4709-9B07-00A6FBBCA519}" dt="2023-09-19T12:26:56.324" v="91" actId="478"/>
          <ac:picMkLst>
            <pc:docMk/>
            <pc:sldMk cId="1924835305" sldId="1536"/>
            <ac:picMk id="6" creationId="{2BB2AA19-FF55-06D3-3B5A-EB1A3642BD7B}"/>
          </ac:picMkLst>
        </pc:picChg>
      </pc:sldChg>
      <pc:sldChg chg="addSp delSp modSp mod">
        <pc:chgData name="Catherine Delannoy" userId="ae97804003d94de6" providerId="LiveId" clId="{112B74F3-8D6B-4709-9B07-00A6FBBCA519}" dt="2023-10-06T08:38:23.592" v="7655" actId="20577"/>
        <pc:sldMkLst>
          <pc:docMk/>
          <pc:sldMk cId="708703904" sldId="1537"/>
        </pc:sldMkLst>
        <pc:spChg chg="mod">
          <ac:chgData name="Catherine Delannoy" userId="ae97804003d94de6" providerId="LiveId" clId="{112B74F3-8D6B-4709-9B07-00A6FBBCA519}" dt="2023-10-06T08:38:23.592" v="7655" actId="20577"/>
          <ac:spMkLst>
            <pc:docMk/>
            <pc:sldMk cId="708703904" sldId="1537"/>
            <ac:spMk id="4" creationId="{58AC5F3B-D7A0-4524-9B41-DAC3FB3A057A}"/>
          </ac:spMkLst>
        </pc:spChg>
        <pc:picChg chg="add mod modCrop">
          <ac:chgData name="Catherine Delannoy" userId="ae97804003d94de6" providerId="LiveId" clId="{112B74F3-8D6B-4709-9B07-00A6FBBCA519}" dt="2023-09-19T12:30:05.591" v="114" actId="1076"/>
          <ac:picMkLst>
            <pc:docMk/>
            <pc:sldMk cId="708703904" sldId="1537"/>
            <ac:picMk id="5" creationId="{A5FB9B25-33E8-449E-5E57-BE4574371EDD}"/>
          </ac:picMkLst>
        </pc:picChg>
        <pc:picChg chg="del">
          <ac:chgData name="Catherine Delannoy" userId="ae97804003d94de6" providerId="LiveId" clId="{112B74F3-8D6B-4709-9B07-00A6FBBCA519}" dt="2023-09-19T12:30:02.300" v="113" actId="478"/>
          <ac:picMkLst>
            <pc:docMk/>
            <pc:sldMk cId="708703904" sldId="1537"/>
            <ac:picMk id="8" creationId="{562A9776-C576-35CA-91ED-13CB2A3BDDC1}"/>
          </ac:picMkLst>
        </pc:picChg>
      </pc:sldChg>
      <pc:sldChg chg="addSp delSp modSp del mod">
        <pc:chgData name="Catherine Delannoy" userId="ae97804003d94de6" providerId="LiveId" clId="{112B74F3-8D6B-4709-9B07-00A6FBBCA519}" dt="2023-09-26T14:09:47.874" v="3439" actId="47"/>
        <pc:sldMkLst>
          <pc:docMk/>
          <pc:sldMk cId="3275873331" sldId="1548"/>
        </pc:sldMkLst>
        <pc:spChg chg="mod">
          <ac:chgData name="Catherine Delannoy" userId="ae97804003d94de6" providerId="LiveId" clId="{112B74F3-8D6B-4709-9B07-00A6FBBCA519}" dt="2023-09-19T12:31:18.913" v="115"/>
          <ac:spMkLst>
            <pc:docMk/>
            <pc:sldMk cId="3275873331" sldId="1548"/>
            <ac:spMk id="2" creationId="{D44F03CA-6821-4B21-B44E-00B593B48E55}"/>
          </ac:spMkLst>
        </pc:spChg>
        <pc:spChg chg="mod">
          <ac:chgData name="Catherine Delannoy" userId="ae97804003d94de6" providerId="LiveId" clId="{112B74F3-8D6B-4709-9B07-00A6FBBCA519}" dt="2023-09-26T14:05:32.703" v="3438" actId="20577"/>
          <ac:spMkLst>
            <pc:docMk/>
            <pc:sldMk cId="3275873331" sldId="1548"/>
            <ac:spMk id="4" creationId="{58AC5F3B-D7A0-4524-9B41-DAC3FB3A057A}"/>
          </ac:spMkLst>
        </pc:spChg>
        <pc:picChg chg="add del">
          <ac:chgData name="Catherine Delannoy" userId="ae97804003d94de6" providerId="LiveId" clId="{112B74F3-8D6B-4709-9B07-00A6FBBCA519}" dt="2023-09-19T12:31:31.955" v="138" actId="478"/>
          <ac:picMkLst>
            <pc:docMk/>
            <pc:sldMk cId="3275873331" sldId="1548"/>
            <ac:picMk id="5" creationId="{DD08AECD-C9BE-6AFA-1AAE-D273128CAB52}"/>
          </ac:picMkLst>
        </pc:picChg>
        <pc:picChg chg="add mod modCrop">
          <ac:chgData name="Catherine Delannoy" userId="ae97804003d94de6" providerId="LiveId" clId="{112B74F3-8D6B-4709-9B07-00A6FBBCA519}" dt="2023-09-19T12:33:13.557" v="145"/>
          <ac:picMkLst>
            <pc:docMk/>
            <pc:sldMk cId="3275873331" sldId="1548"/>
            <ac:picMk id="6" creationId="{EE2ED8C1-D110-705D-2253-151DFD1C7DD4}"/>
          </ac:picMkLst>
        </pc:picChg>
      </pc:sldChg>
      <pc:sldChg chg="addSp delSp modSp del mod setBg">
        <pc:chgData name="Catherine Delannoy" userId="ae97804003d94de6" providerId="LiveId" clId="{112B74F3-8D6B-4709-9B07-00A6FBBCA519}" dt="2023-09-19T18:49:53.664" v="1185" actId="47"/>
        <pc:sldMkLst>
          <pc:docMk/>
          <pc:sldMk cId="1297841080" sldId="1549"/>
        </pc:sldMkLst>
        <pc:spChg chg="mod">
          <ac:chgData name="Catherine Delannoy" userId="ae97804003d94de6" providerId="LiveId" clId="{112B74F3-8D6B-4709-9B07-00A6FBBCA519}" dt="2023-09-19T18:44:12.806" v="1132" actId="207"/>
          <ac:spMkLst>
            <pc:docMk/>
            <pc:sldMk cId="1297841080" sldId="1549"/>
            <ac:spMk id="2" creationId="{D44F03CA-6821-4B21-B44E-00B593B48E55}"/>
          </ac:spMkLst>
        </pc:spChg>
        <pc:spChg chg="del">
          <ac:chgData name="Catherine Delannoy" userId="ae97804003d94de6" providerId="LiveId" clId="{112B74F3-8D6B-4709-9B07-00A6FBBCA519}" dt="2023-09-19T12:38:25.415" v="166" actId="478"/>
          <ac:spMkLst>
            <pc:docMk/>
            <pc:sldMk cId="1297841080" sldId="1549"/>
            <ac:spMk id="4" creationId="{58AC5F3B-D7A0-4524-9B41-DAC3FB3A057A}"/>
          </ac:spMkLst>
        </pc:spChg>
        <pc:spChg chg="add del mod">
          <ac:chgData name="Catherine Delannoy" userId="ae97804003d94de6" providerId="LiveId" clId="{112B74F3-8D6B-4709-9B07-00A6FBBCA519}" dt="2023-09-19T12:38:27.682" v="167" actId="478"/>
          <ac:spMkLst>
            <pc:docMk/>
            <pc:sldMk cId="1297841080" sldId="1549"/>
            <ac:spMk id="6" creationId="{0754D889-1D65-5B76-585A-BBF4E616B6A2}"/>
          </ac:spMkLst>
        </pc:spChg>
        <pc:spChg chg="add del mod">
          <ac:chgData name="Catherine Delannoy" userId="ae97804003d94de6" providerId="LiveId" clId="{112B74F3-8D6B-4709-9B07-00A6FBBCA519}" dt="2023-09-19T12:43:11.055" v="223"/>
          <ac:spMkLst>
            <pc:docMk/>
            <pc:sldMk cId="1297841080" sldId="1549"/>
            <ac:spMk id="9" creationId="{C86450B7-B34E-AD87-D580-3F2A140D515F}"/>
          </ac:spMkLst>
        </pc:spChg>
        <pc:spChg chg="mod">
          <ac:chgData name="Catherine Delannoy" userId="ae97804003d94de6" providerId="LiveId" clId="{112B74F3-8D6B-4709-9B07-00A6FBBCA519}" dt="2023-09-19T18:45:10.424" v="1146" actId="1076"/>
          <ac:spMkLst>
            <pc:docMk/>
            <pc:sldMk cId="1297841080" sldId="1549"/>
            <ac:spMk id="11" creationId="{59A1BF49-E193-6088-999C-FE19B016FE83}"/>
          </ac:spMkLst>
        </pc:spChg>
        <pc:spChg chg="mod">
          <ac:chgData name="Catherine Delannoy" userId="ae97804003d94de6" providerId="LiveId" clId="{112B74F3-8D6B-4709-9B07-00A6FBBCA519}" dt="2023-09-19T12:46:11.571" v="250" actId="207"/>
          <ac:spMkLst>
            <pc:docMk/>
            <pc:sldMk cId="1297841080" sldId="1549"/>
            <ac:spMk id="12" creationId="{B88FA7AD-C948-5E2D-79EF-2F95B9130FD9}"/>
          </ac:spMkLst>
        </pc:spChg>
        <pc:spChg chg="add del">
          <ac:chgData name="Catherine Delannoy" userId="ae97804003d94de6" providerId="LiveId" clId="{112B74F3-8D6B-4709-9B07-00A6FBBCA519}" dt="2023-09-19T12:44:43.346" v="241" actId="478"/>
          <ac:spMkLst>
            <pc:docMk/>
            <pc:sldMk cId="1297841080" sldId="1549"/>
            <ac:spMk id="13" creationId="{68DEFA88-7C21-D491-A3E6-16F0076665C8}"/>
          </ac:spMkLst>
        </pc:spChg>
        <pc:spChg chg="add del mod">
          <ac:chgData name="Catherine Delannoy" userId="ae97804003d94de6" providerId="LiveId" clId="{112B74F3-8D6B-4709-9B07-00A6FBBCA519}" dt="2023-09-19T18:45:18.414" v="1148" actId="478"/>
          <ac:spMkLst>
            <pc:docMk/>
            <pc:sldMk cId="1297841080" sldId="1549"/>
            <ac:spMk id="18" creationId="{49EAA86B-1886-892E-5B7D-72FE7BB922A4}"/>
          </ac:spMkLst>
        </pc:spChg>
        <pc:spChg chg="add del mod">
          <ac:chgData name="Catherine Delannoy" userId="ae97804003d94de6" providerId="LiveId" clId="{112B74F3-8D6B-4709-9B07-00A6FBBCA519}" dt="2023-09-19T12:56:22.145" v="344" actId="478"/>
          <ac:spMkLst>
            <pc:docMk/>
            <pc:sldMk cId="1297841080" sldId="1549"/>
            <ac:spMk id="20" creationId="{E837546C-CE14-E308-8D66-1C2DE2AF0626}"/>
          </ac:spMkLst>
        </pc:spChg>
        <pc:spChg chg="mod">
          <ac:chgData name="Catherine Delannoy" userId="ae97804003d94de6" providerId="LiveId" clId="{112B74F3-8D6B-4709-9B07-00A6FBBCA519}" dt="2023-09-19T12:55:37.675" v="315"/>
          <ac:spMkLst>
            <pc:docMk/>
            <pc:sldMk cId="1297841080" sldId="1549"/>
            <ac:spMk id="22" creationId="{8A381F4C-D07F-9D35-DF76-82958CAABC8E}"/>
          </ac:spMkLst>
        </pc:spChg>
        <pc:spChg chg="mod">
          <ac:chgData name="Catherine Delannoy" userId="ae97804003d94de6" providerId="LiveId" clId="{112B74F3-8D6B-4709-9B07-00A6FBBCA519}" dt="2023-09-19T12:56:14.066" v="335" actId="20577"/>
          <ac:spMkLst>
            <pc:docMk/>
            <pc:sldMk cId="1297841080" sldId="1549"/>
            <ac:spMk id="23" creationId="{F029A802-DD24-D841-1D50-CC98C17B637A}"/>
          </ac:spMkLst>
        </pc:spChg>
        <pc:spChg chg="mod">
          <ac:chgData name="Catherine Delannoy" userId="ae97804003d94de6" providerId="LiveId" clId="{112B74F3-8D6B-4709-9B07-00A6FBBCA519}" dt="2023-09-19T12:55:40.896" v="317"/>
          <ac:spMkLst>
            <pc:docMk/>
            <pc:sldMk cId="1297841080" sldId="1549"/>
            <ac:spMk id="25" creationId="{C6501E35-76ED-78CE-BADA-9186033F7228}"/>
          </ac:spMkLst>
        </pc:spChg>
        <pc:spChg chg="mod">
          <ac:chgData name="Catherine Delannoy" userId="ae97804003d94de6" providerId="LiveId" clId="{112B74F3-8D6B-4709-9B07-00A6FBBCA519}" dt="2023-09-19T12:56:13.794" v="334" actId="20577"/>
          <ac:spMkLst>
            <pc:docMk/>
            <pc:sldMk cId="1297841080" sldId="1549"/>
            <ac:spMk id="26" creationId="{30AEBD2E-B80E-7331-3039-0673A297B9D9}"/>
          </ac:spMkLst>
        </pc:spChg>
        <pc:spChg chg="mod">
          <ac:chgData name="Catherine Delannoy" userId="ae97804003d94de6" providerId="LiveId" clId="{112B74F3-8D6B-4709-9B07-00A6FBBCA519}" dt="2023-09-19T12:55:43.674" v="319"/>
          <ac:spMkLst>
            <pc:docMk/>
            <pc:sldMk cId="1297841080" sldId="1549"/>
            <ac:spMk id="28" creationId="{F1E1277D-7E45-C777-8D81-25775E9E5CBB}"/>
          </ac:spMkLst>
        </pc:spChg>
        <pc:spChg chg="mod">
          <ac:chgData name="Catherine Delannoy" userId="ae97804003d94de6" providerId="LiveId" clId="{112B74F3-8D6B-4709-9B07-00A6FBBCA519}" dt="2023-09-19T12:56:13.556" v="333" actId="20577"/>
          <ac:spMkLst>
            <pc:docMk/>
            <pc:sldMk cId="1297841080" sldId="1549"/>
            <ac:spMk id="29" creationId="{89C3EBE5-693E-2923-4B8E-6A30FD855AD8}"/>
          </ac:spMkLst>
        </pc:spChg>
        <pc:spChg chg="add del mod">
          <ac:chgData name="Catherine Delannoy" userId="ae97804003d94de6" providerId="LiveId" clId="{112B74F3-8D6B-4709-9B07-00A6FBBCA519}" dt="2023-09-19T18:44:35.994" v="1136" actId="21"/>
          <ac:spMkLst>
            <pc:docMk/>
            <pc:sldMk cId="1297841080" sldId="1549"/>
            <ac:spMk id="30" creationId="{9C659498-EAE6-C132-9DCE-D6B4385896DC}"/>
          </ac:spMkLst>
        </pc:spChg>
        <pc:spChg chg="add del mod ord">
          <ac:chgData name="Catherine Delannoy" userId="ae97804003d94de6" providerId="LiveId" clId="{112B74F3-8D6B-4709-9B07-00A6FBBCA519}" dt="2023-09-19T18:48:29.137" v="1175" actId="21"/>
          <ac:spMkLst>
            <pc:docMk/>
            <pc:sldMk cId="1297841080" sldId="1549"/>
            <ac:spMk id="31" creationId="{1ED7B7E0-7EF5-EFE4-A312-D9C596EFAAB7}"/>
          </ac:spMkLst>
        </pc:spChg>
        <pc:spChg chg="add del mod">
          <ac:chgData name="Catherine Delannoy" userId="ae97804003d94de6" providerId="LiveId" clId="{112B74F3-8D6B-4709-9B07-00A6FBBCA519}" dt="2023-09-19T18:45:23.189" v="1149" actId="478"/>
          <ac:spMkLst>
            <pc:docMk/>
            <pc:sldMk cId="1297841080" sldId="1549"/>
            <ac:spMk id="33" creationId="{339F6569-DCEB-205C-FF41-F516371F3E71}"/>
          </ac:spMkLst>
        </pc:spChg>
        <pc:spChg chg="add del mod">
          <ac:chgData name="Catherine Delannoy" userId="ae97804003d94de6" providerId="LiveId" clId="{112B74F3-8D6B-4709-9B07-00A6FBBCA519}" dt="2023-09-19T18:48:29.137" v="1175" actId="21"/>
          <ac:spMkLst>
            <pc:docMk/>
            <pc:sldMk cId="1297841080" sldId="1549"/>
            <ac:spMk id="34" creationId="{292321A2-6468-4F1D-674F-53B99102788D}"/>
          </ac:spMkLst>
        </pc:spChg>
        <pc:grpChg chg="add del mod">
          <ac:chgData name="Catherine Delannoy" userId="ae97804003d94de6" providerId="LiveId" clId="{112B74F3-8D6B-4709-9B07-00A6FBBCA519}" dt="2023-09-19T18:48:29.137" v="1175" actId="21"/>
          <ac:grpSpMkLst>
            <pc:docMk/>
            <pc:sldMk cId="1297841080" sldId="1549"/>
            <ac:grpSpMk id="10" creationId="{0F6F4FB7-B7E5-D866-81A9-05089242549D}"/>
          </ac:grpSpMkLst>
        </pc:grpChg>
        <pc:grpChg chg="add del mod">
          <ac:chgData name="Catherine Delannoy" userId="ae97804003d94de6" providerId="LiveId" clId="{112B74F3-8D6B-4709-9B07-00A6FBBCA519}" dt="2023-09-19T12:56:16.607" v="341"/>
          <ac:grpSpMkLst>
            <pc:docMk/>
            <pc:sldMk cId="1297841080" sldId="1549"/>
            <ac:grpSpMk id="21" creationId="{1AA0C733-1745-119A-C6E8-F7B570B6989A}"/>
          </ac:grpSpMkLst>
        </pc:grpChg>
        <pc:grpChg chg="add del mod">
          <ac:chgData name="Catherine Delannoy" userId="ae97804003d94de6" providerId="LiveId" clId="{112B74F3-8D6B-4709-9B07-00A6FBBCA519}" dt="2023-09-19T12:56:15.706" v="339"/>
          <ac:grpSpMkLst>
            <pc:docMk/>
            <pc:sldMk cId="1297841080" sldId="1549"/>
            <ac:grpSpMk id="24" creationId="{9646E9C3-BA12-DFEF-E93E-57C48D77320B}"/>
          </ac:grpSpMkLst>
        </pc:grpChg>
        <pc:grpChg chg="add del mod">
          <ac:chgData name="Catherine Delannoy" userId="ae97804003d94de6" providerId="LiveId" clId="{112B74F3-8D6B-4709-9B07-00A6FBBCA519}" dt="2023-09-19T12:56:14.934" v="337"/>
          <ac:grpSpMkLst>
            <pc:docMk/>
            <pc:sldMk cId="1297841080" sldId="1549"/>
            <ac:grpSpMk id="27" creationId="{9D6EDE64-BEB8-BF8B-96C1-C3919D756F39}"/>
          </ac:grpSpMkLst>
        </pc:grpChg>
        <pc:graphicFrameChg chg="add del mod modGraphic">
          <ac:chgData name="Catherine Delannoy" userId="ae97804003d94de6" providerId="LiveId" clId="{112B74F3-8D6B-4709-9B07-00A6FBBCA519}" dt="2023-09-19T12:43:35.474" v="226" actId="478"/>
          <ac:graphicFrameMkLst>
            <pc:docMk/>
            <pc:sldMk cId="1297841080" sldId="1549"/>
            <ac:graphicFrameMk id="7" creationId="{57489E1F-C7C7-DBC3-66CC-5FF468EAC9CF}"/>
          </ac:graphicFrameMkLst>
        </pc:graphicFrameChg>
        <pc:picChg chg="del">
          <ac:chgData name="Catherine Delannoy" userId="ae97804003d94de6" providerId="LiveId" clId="{112B74F3-8D6B-4709-9B07-00A6FBBCA519}" dt="2023-09-19T12:34:16.817" v="165" actId="478"/>
          <ac:picMkLst>
            <pc:docMk/>
            <pc:sldMk cId="1297841080" sldId="1549"/>
            <ac:picMk id="5" creationId="{686532E5-F9C9-E9C7-03D0-36804B7627B4}"/>
          </ac:picMkLst>
        </pc:picChg>
        <pc:picChg chg="add del mod">
          <ac:chgData name="Catherine Delannoy" userId="ae97804003d94de6" providerId="LiveId" clId="{112B74F3-8D6B-4709-9B07-00A6FBBCA519}" dt="2023-09-19T12:44:38.286" v="240" actId="478"/>
          <ac:picMkLst>
            <pc:docMk/>
            <pc:sldMk cId="1297841080" sldId="1549"/>
            <ac:picMk id="8" creationId="{55D1F602-00F0-D854-28DF-C76E7C99BA06}"/>
          </ac:picMkLst>
        </pc:picChg>
        <pc:picChg chg="add del mod">
          <ac:chgData name="Catherine Delannoy" userId="ae97804003d94de6" providerId="LiveId" clId="{112B74F3-8D6B-4709-9B07-00A6FBBCA519}" dt="2023-09-19T12:49:18.202" v="258" actId="478"/>
          <ac:picMkLst>
            <pc:docMk/>
            <pc:sldMk cId="1297841080" sldId="1549"/>
            <ac:picMk id="15" creationId="{9B55E690-1A01-5585-3C52-03723E491ECA}"/>
          </ac:picMkLst>
        </pc:picChg>
        <pc:picChg chg="add mod">
          <ac:chgData name="Catherine Delannoy" userId="ae97804003d94de6" providerId="LiveId" clId="{112B74F3-8D6B-4709-9B07-00A6FBBCA519}" dt="2023-09-19T18:45:27.911" v="1150" actId="1076"/>
          <ac:picMkLst>
            <pc:docMk/>
            <pc:sldMk cId="1297841080" sldId="1549"/>
            <ac:picMk id="17" creationId="{4BBBBB18-C240-C863-3C22-0D0222529B34}"/>
          </ac:picMkLst>
        </pc:picChg>
      </pc:sldChg>
      <pc:sldChg chg="del">
        <pc:chgData name="Catherine Delannoy" userId="ae97804003d94de6" providerId="LiveId" clId="{112B74F3-8D6B-4709-9B07-00A6FBBCA519}" dt="2023-09-19T13:23:40.375" v="835" actId="47"/>
        <pc:sldMkLst>
          <pc:docMk/>
          <pc:sldMk cId="3606443808" sldId="1550"/>
        </pc:sldMkLst>
      </pc:sldChg>
      <pc:sldChg chg="del">
        <pc:chgData name="Catherine Delannoy" userId="ae97804003d94de6" providerId="LiveId" clId="{112B74F3-8D6B-4709-9B07-00A6FBBCA519}" dt="2023-09-19T13:23:45.448" v="838" actId="47"/>
        <pc:sldMkLst>
          <pc:docMk/>
          <pc:sldMk cId="3152920927" sldId="1553"/>
        </pc:sldMkLst>
      </pc:sldChg>
      <pc:sldChg chg="del">
        <pc:chgData name="Catherine Delannoy" userId="ae97804003d94de6" providerId="LiveId" clId="{112B74F3-8D6B-4709-9B07-00A6FBBCA519}" dt="2023-09-19T13:23:43.260" v="837" actId="47"/>
        <pc:sldMkLst>
          <pc:docMk/>
          <pc:sldMk cId="516370580" sldId="1554"/>
        </pc:sldMkLst>
      </pc:sldChg>
      <pc:sldChg chg="del">
        <pc:chgData name="Catherine Delannoy" userId="ae97804003d94de6" providerId="LiveId" clId="{112B74F3-8D6B-4709-9B07-00A6FBBCA519}" dt="2023-09-19T13:23:41.645" v="836" actId="47"/>
        <pc:sldMkLst>
          <pc:docMk/>
          <pc:sldMk cId="668862505" sldId="1555"/>
        </pc:sldMkLst>
      </pc:sldChg>
      <pc:sldChg chg="del">
        <pc:chgData name="Catherine Delannoy" userId="ae97804003d94de6" providerId="LiveId" clId="{112B74F3-8D6B-4709-9B07-00A6FBBCA519}" dt="2023-09-26T17:09:27.419" v="3496" actId="47"/>
        <pc:sldMkLst>
          <pc:docMk/>
          <pc:sldMk cId="2381453240" sldId="1557"/>
        </pc:sldMkLst>
      </pc:sldChg>
      <pc:sldChg chg="del">
        <pc:chgData name="Catherine Delannoy" userId="ae97804003d94de6" providerId="LiveId" clId="{112B74F3-8D6B-4709-9B07-00A6FBBCA519}" dt="2023-09-26T17:09:26.557" v="3495" actId="47"/>
        <pc:sldMkLst>
          <pc:docMk/>
          <pc:sldMk cId="1081770042" sldId="1558"/>
        </pc:sldMkLst>
      </pc:sldChg>
      <pc:sldChg chg="addSp delSp modSp mod">
        <pc:chgData name="Catherine Delannoy" userId="ae97804003d94de6" providerId="LiveId" clId="{112B74F3-8D6B-4709-9B07-00A6FBBCA519}" dt="2023-10-04T10:24:08.338" v="7078" actId="1076"/>
        <pc:sldMkLst>
          <pc:docMk/>
          <pc:sldMk cId="2812459168" sldId="1739"/>
        </pc:sldMkLst>
        <pc:spChg chg="mod">
          <ac:chgData name="Catherine Delannoy" userId="ae97804003d94de6" providerId="LiveId" clId="{112B74F3-8D6B-4709-9B07-00A6FBBCA519}" dt="2023-10-04T10:24:08.338" v="7078" actId="1076"/>
          <ac:spMkLst>
            <pc:docMk/>
            <pc:sldMk cId="2812459168" sldId="1739"/>
            <ac:spMk id="13" creationId="{CF754E06-2852-44C0-9300-249087E5ACAC}"/>
          </ac:spMkLst>
        </pc:spChg>
        <pc:spChg chg="mod">
          <ac:chgData name="Catherine Delannoy" userId="ae97804003d94de6" providerId="LiveId" clId="{112B74F3-8D6B-4709-9B07-00A6FBBCA519}" dt="2023-10-04T10:18:29.117" v="6769" actId="108"/>
          <ac:spMkLst>
            <pc:docMk/>
            <pc:sldMk cId="2812459168" sldId="1739"/>
            <ac:spMk id="18" creationId="{54BBCABE-5DA0-4312-9A33-96804236D7AC}"/>
          </ac:spMkLst>
        </pc:spChg>
        <pc:spChg chg="mod">
          <ac:chgData name="Catherine Delannoy" userId="ae97804003d94de6" providerId="LiveId" clId="{112B74F3-8D6B-4709-9B07-00A6FBBCA519}" dt="2023-10-04T10:24:02.012" v="7077" actId="108"/>
          <ac:spMkLst>
            <pc:docMk/>
            <pc:sldMk cId="2812459168" sldId="1739"/>
            <ac:spMk id="19" creationId="{FE83FF4B-459B-43DF-80AA-40B392A80E07}"/>
          </ac:spMkLst>
        </pc:spChg>
        <pc:picChg chg="del">
          <ac:chgData name="Catherine Delannoy" userId="ae97804003d94de6" providerId="LiveId" clId="{112B74F3-8D6B-4709-9B07-00A6FBBCA519}" dt="2023-10-04T10:04:04.413" v="6719" actId="478"/>
          <ac:picMkLst>
            <pc:docMk/>
            <pc:sldMk cId="2812459168" sldId="1739"/>
            <ac:picMk id="4" creationId="{AE1A77E0-E94B-055D-2810-61F6B2B735CB}"/>
          </ac:picMkLst>
        </pc:picChg>
        <pc:picChg chg="add mod">
          <ac:chgData name="Catherine Delannoy" userId="ae97804003d94de6" providerId="LiveId" clId="{112B74F3-8D6B-4709-9B07-00A6FBBCA519}" dt="2023-10-04T10:06:25.932" v="6721" actId="1076"/>
          <ac:picMkLst>
            <pc:docMk/>
            <pc:sldMk cId="2812459168" sldId="1739"/>
            <ac:picMk id="5" creationId="{8AF5A696-DFCA-6713-C1A0-B8D5FC7FE263}"/>
          </ac:picMkLst>
        </pc:picChg>
        <pc:picChg chg="mod">
          <ac:chgData name="Catherine Delannoy" userId="ae97804003d94de6" providerId="LiveId" clId="{112B74F3-8D6B-4709-9B07-00A6FBBCA519}" dt="2023-09-27T21:11:47.669" v="6280" actId="207"/>
          <ac:picMkLst>
            <pc:docMk/>
            <pc:sldMk cId="2812459168" sldId="1739"/>
            <ac:picMk id="7" creationId="{014343A2-111B-4C2A-9183-71AE330E7407}"/>
          </ac:picMkLst>
        </pc:picChg>
        <pc:picChg chg="mod">
          <ac:chgData name="Catherine Delannoy" userId="ae97804003d94de6" providerId="LiveId" clId="{112B74F3-8D6B-4709-9B07-00A6FBBCA519}" dt="2023-09-27T21:11:45.519" v="6279" actId="207"/>
          <ac:picMkLst>
            <pc:docMk/>
            <pc:sldMk cId="2812459168" sldId="1739"/>
            <ac:picMk id="12" creationId="{519D8D46-ACF6-4C36-9022-9CF3BB13773B}"/>
          </ac:picMkLst>
        </pc:picChg>
        <pc:picChg chg="mod">
          <ac:chgData name="Catherine Delannoy" userId="ae97804003d94de6" providerId="LiveId" clId="{112B74F3-8D6B-4709-9B07-00A6FBBCA519}" dt="2023-09-27T21:11:43.281" v="6278" actId="207"/>
          <ac:picMkLst>
            <pc:docMk/>
            <pc:sldMk cId="2812459168" sldId="1739"/>
            <ac:picMk id="15" creationId="{2552AACD-9187-4B9F-98D0-F3F518118C1E}"/>
          </ac:picMkLst>
        </pc:picChg>
      </pc:sldChg>
      <pc:sldChg chg="del">
        <pc:chgData name="Catherine Delannoy" userId="ae97804003d94de6" providerId="LiveId" clId="{112B74F3-8D6B-4709-9B07-00A6FBBCA519}" dt="2023-09-26T17:09:28.409" v="3497" actId="47"/>
        <pc:sldMkLst>
          <pc:docMk/>
          <pc:sldMk cId="3359353623" sldId="1740"/>
        </pc:sldMkLst>
      </pc:sldChg>
      <pc:sldChg chg="add del setBg">
        <pc:chgData name="Catherine Delannoy" userId="ae97804003d94de6" providerId="LiveId" clId="{112B74F3-8D6B-4709-9B07-00A6FBBCA519}" dt="2023-09-19T12:45:25.404" v="247"/>
        <pc:sldMkLst>
          <pc:docMk/>
          <pc:sldMk cId="1302601924" sldId="1741"/>
        </pc:sldMkLst>
      </pc:sldChg>
      <pc:sldChg chg="addSp delSp modSp add del mod setBg">
        <pc:chgData name="Catherine Delannoy" userId="ae97804003d94de6" providerId="LiveId" clId="{112B74F3-8D6B-4709-9B07-00A6FBBCA519}" dt="2023-09-19T18:50:42.863" v="1198" actId="47"/>
        <pc:sldMkLst>
          <pc:docMk/>
          <pc:sldMk cId="2790159625" sldId="1741"/>
        </pc:sldMkLst>
        <pc:spChg chg="mod">
          <ac:chgData name="Catherine Delannoy" userId="ae97804003d94de6" providerId="LiveId" clId="{112B74F3-8D6B-4709-9B07-00A6FBBCA519}" dt="2023-09-19T18:47:40.221" v="1169" actId="14100"/>
          <ac:spMkLst>
            <pc:docMk/>
            <pc:sldMk cId="2790159625" sldId="1741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19T13:20:06.197" v="639" actId="478"/>
          <ac:spMkLst>
            <pc:docMk/>
            <pc:sldMk cId="2790159625" sldId="1741"/>
            <ac:spMk id="13" creationId="{D5520104-E135-41EB-A596-6A24936B7052}"/>
          </ac:spMkLst>
        </pc:spChg>
        <pc:spChg chg="add del mod">
          <ac:chgData name="Catherine Delannoy" userId="ae97804003d94de6" providerId="LiveId" clId="{112B74F3-8D6B-4709-9B07-00A6FBBCA519}" dt="2023-09-19T18:46:30.706" v="1159" actId="478"/>
          <ac:spMkLst>
            <pc:docMk/>
            <pc:sldMk cId="2790159625" sldId="1741"/>
            <ac:spMk id="14" creationId="{8CE8D828-1E69-8581-88C4-AD98A5728901}"/>
          </ac:spMkLst>
        </pc:spChg>
        <pc:spChg chg="add del mod">
          <ac:chgData name="Catherine Delannoy" userId="ae97804003d94de6" providerId="LiveId" clId="{112B74F3-8D6B-4709-9B07-00A6FBBCA519}" dt="2023-09-19T18:46:34.355" v="1161" actId="478"/>
          <ac:spMkLst>
            <pc:docMk/>
            <pc:sldMk cId="2790159625" sldId="1741"/>
            <ac:spMk id="16" creationId="{490441CB-ADF2-33B9-D196-26C3D6481181}"/>
          </ac:spMkLst>
        </pc:spChg>
        <pc:spChg chg="del mod">
          <ac:chgData name="Catherine Delannoy" userId="ae97804003d94de6" providerId="LiveId" clId="{112B74F3-8D6B-4709-9B07-00A6FBBCA519}" dt="2023-09-19T13:20:04.149" v="638" actId="21"/>
          <ac:spMkLst>
            <pc:docMk/>
            <pc:sldMk cId="2790159625" sldId="1741"/>
            <ac:spMk id="18" creationId="{49EAA86B-1886-892E-5B7D-72FE7BB922A4}"/>
          </ac:spMkLst>
        </pc:spChg>
        <pc:spChg chg="add del mod">
          <ac:chgData name="Catherine Delannoy" userId="ae97804003d94de6" providerId="LiveId" clId="{112B74F3-8D6B-4709-9B07-00A6FBBCA519}" dt="2023-09-19T18:50:18.113" v="1191" actId="21"/>
          <ac:spMkLst>
            <pc:docMk/>
            <pc:sldMk cId="2790159625" sldId="1741"/>
            <ac:spMk id="19" creationId="{75FC9718-DEB4-4EC9-5FCF-D6F3D3B1E1BB}"/>
          </ac:spMkLst>
        </pc:spChg>
        <pc:spChg chg="add del mod">
          <ac:chgData name="Catherine Delannoy" userId="ae97804003d94de6" providerId="LiveId" clId="{112B74F3-8D6B-4709-9B07-00A6FBBCA519}" dt="2023-09-19T18:50:28.912" v="1195" actId="21"/>
          <ac:spMkLst>
            <pc:docMk/>
            <pc:sldMk cId="2790159625" sldId="1741"/>
            <ac:spMk id="20" creationId="{D864C356-E7D3-640E-A223-19A7B64EAA2D}"/>
          </ac:spMkLst>
        </pc:spChg>
        <pc:grpChg chg="del">
          <ac:chgData name="Catherine Delannoy" userId="ae97804003d94de6" providerId="LiveId" clId="{112B74F3-8D6B-4709-9B07-00A6FBBCA519}" dt="2023-09-19T12:56:34.015" v="345" actId="478"/>
          <ac:grpSpMkLst>
            <pc:docMk/>
            <pc:sldMk cId="2790159625" sldId="1741"/>
            <ac:grpSpMk id="10" creationId="{0F6F4FB7-B7E5-D866-81A9-05089242549D}"/>
          </ac:grpSpMkLst>
        </pc:grpChg>
        <pc:picChg chg="add del mod">
          <ac:chgData name="Catherine Delannoy" userId="ae97804003d94de6" providerId="LiveId" clId="{112B74F3-8D6B-4709-9B07-00A6FBBCA519}" dt="2023-09-19T12:53:20.714" v="302"/>
          <ac:picMkLst>
            <pc:docMk/>
            <pc:sldMk cId="2790159625" sldId="1741"/>
            <ac:picMk id="4" creationId="{925A93A1-ECDC-6DF1-EB31-18CA9D7C0573}"/>
          </ac:picMkLst>
        </pc:picChg>
        <pc:picChg chg="add del mod">
          <ac:chgData name="Catherine Delannoy" userId="ae97804003d94de6" providerId="LiveId" clId="{112B74F3-8D6B-4709-9B07-00A6FBBCA519}" dt="2023-09-19T12:54:54.145" v="307" actId="478"/>
          <ac:picMkLst>
            <pc:docMk/>
            <pc:sldMk cId="2790159625" sldId="1741"/>
            <ac:picMk id="6" creationId="{E286BC68-1933-8397-B353-B10CB142E23D}"/>
          </ac:picMkLst>
        </pc:picChg>
        <pc:picChg chg="add mod">
          <ac:chgData name="Catherine Delannoy" userId="ae97804003d94de6" providerId="LiveId" clId="{112B74F3-8D6B-4709-9B07-00A6FBBCA519}" dt="2023-09-19T18:47:30.959" v="1168" actId="1076"/>
          <ac:picMkLst>
            <pc:docMk/>
            <pc:sldMk cId="2790159625" sldId="1741"/>
            <ac:picMk id="8" creationId="{344DEE4A-C0D0-C571-7B59-6DDC309C831E}"/>
          </ac:picMkLst>
        </pc:picChg>
        <pc:picChg chg="del">
          <ac:chgData name="Catherine Delannoy" userId="ae97804003d94de6" providerId="LiveId" clId="{112B74F3-8D6B-4709-9B07-00A6FBBCA519}" dt="2023-09-19T12:53:05.840" v="296" actId="478"/>
          <ac:picMkLst>
            <pc:docMk/>
            <pc:sldMk cId="2790159625" sldId="1741"/>
            <ac:picMk id="17" creationId="{4BBBBB18-C240-C863-3C22-0D0222529B34}"/>
          </ac:picMkLst>
        </pc:picChg>
      </pc:sldChg>
      <pc:sldChg chg="addSp delSp modSp add mod">
        <pc:chgData name="Catherine Delannoy" userId="ae97804003d94de6" providerId="LiveId" clId="{112B74F3-8D6B-4709-9B07-00A6FBBCA519}" dt="2023-10-06T08:49:17.347" v="7695" actId="1076"/>
        <pc:sldMkLst>
          <pc:docMk/>
          <pc:sldMk cId="1377260798" sldId="1742"/>
        </pc:sldMkLst>
        <pc:spChg chg="mod">
          <ac:chgData name="Catherine Delannoy" userId="ae97804003d94de6" providerId="LiveId" clId="{112B74F3-8D6B-4709-9B07-00A6FBBCA519}" dt="2023-10-06T08:49:17.347" v="7695" actId="1076"/>
          <ac:spMkLst>
            <pc:docMk/>
            <pc:sldMk cId="1377260798" sldId="1742"/>
            <ac:spMk id="2" creationId="{D44F03CA-6821-4B21-B44E-00B593B48E55}"/>
          </ac:spMkLst>
        </pc:spChg>
        <pc:spChg chg="del mod">
          <ac:chgData name="Catherine Delannoy" userId="ae97804003d94de6" providerId="LiveId" clId="{112B74F3-8D6B-4709-9B07-00A6FBBCA519}" dt="2023-10-06T08:39:18.441" v="7656" actId="478"/>
          <ac:spMkLst>
            <pc:docMk/>
            <pc:sldMk cId="1377260798" sldId="1742"/>
            <ac:spMk id="4" creationId="{58AC5F3B-D7A0-4524-9B41-DAC3FB3A057A}"/>
          </ac:spMkLst>
        </pc:spChg>
        <pc:spChg chg="add del mod">
          <ac:chgData name="Catherine Delannoy" userId="ae97804003d94de6" providerId="LiveId" clId="{112B74F3-8D6B-4709-9B07-00A6FBBCA519}" dt="2023-10-06T08:40:26.519" v="7671" actId="478"/>
          <ac:spMkLst>
            <pc:docMk/>
            <pc:sldMk cId="1377260798" sldId="1742"/>
            <ac:spMk id="5" creationId="{D089C2ED-4D3B-C2DC-122D-53505A998403}"/>
          </ac:spMkLst>
        </pc:spChg>
        <pc:picChg chg="del">
          <ac:chgData name="Catherine Delannoy" userId="ae97804003d94de6" providerId="LiveId" clId="{112B74F3-8D6B-4709-9B07-00A6FBBCA519}" dt="2023-09-19T13:10:08.016" v="480" actId="478"/>
          <ac:picMkLst>
            <pc:docMk/>
            <pc:sldMk cId="1377260798" sldId="1742"/>
            <ac:picMk id="5" creationId="{A5FB9B25-33E8-449E-5E57-BE4574371EDD}"/>
          </ac:picMkLst>
        </pc:picChg>
        <pc:picChg chg="add del mod">
          <ac:chgData name="Catherine Delannoy" userId="ae97804003d94de6" providerId="LiveId" clId="{112B74F3-8D6B-4709-9B07-00A6FBBCA519}" dt="2023-09-19T13:09:37.387" v="475" actId="478"/>
          <ac:picMkLst>
            <pc:docMk/>
            <pc:sldMk cId="1377260798" sldId="1742"/>
            <ac:picMk id="6" creationId="{7B4C4346-97D8-12D9-E1A4-E1215F24E3B3}"/>
          </ac:picMkLst>
        </pc:picChg>
        <pc:picChg chg="add mod ord modCrop">
          <ac:chgData name="Catherine Delannoy" userId="ae97804003d94de6" providerId="LiveId" clId="{112B74F3-8D6B-4709-9B07-00A6FBBCA519}" dt="2023-10-06T08:46:12.132" v="7692" actId="732"/>
          <ac:picMkLst>
            <pc:docMk/>
            <pc:sldMk cId="1377260798" sldId="1742"/>
            <ac:picMk id="7" creationId="{2AC55FBE-F01C-7A52-AEA8-B337275CBBA6}"/>
          </ac:picMkLst>
        </pc:picChg>
        <pc:picChg chg="add del mod modCrop">
          <ac:chgData name="Catherine Delannoy" userId="ae97804003d94de6" providerId="LiveId" clId="{112B74F3-8D6B-4709-9B07-00A6FBBCA519}" dt="2023-10-06T08:44:03.259" v="7673" actId="478"/>
          <ac:picMkLst>
            <pc:docMk/>
            <pc:sldMk cId="1377260798" sldId="1742"/>
            <ac:picMk id="8" creationId="{7A3D077A-3A01-0DEA-1184-58B358DC03DB}"/>
          </ac:picMkLst>
        </pc:picChg>
      </pc:sldChg>
      <pc:sldChg chg="delSp add del mod setBg">
        <pc:chgData name="Catherine Delannoy" userId="ae97804003d94de6" providerId="LiveId" clId="{112B74F3-8D6B-4709-9B07-00A6FBBCA519}" dt="2023-09-19T13:06:16.636" v="422" actId="47"/>
        <pc:sldMkLst>
          <pc:docMk/>
          <pc:sldMk cId="3533298504" sldId="1743"/>
        </pc:sldMkLst>
        <pc:picChg chg="del">
          <ac:chgData name="Catherine Delannoy" userId="ae97804003d94de6" providerId="LiveId" clId="{112B74F3-8D6B-4709-9B07-00A6FBBCA519}" dt="2023-09-19T13:06:00.376" v="417" actId="478"/>
          <ac:picMkLst>
            <pc:docMk/>
            <pc:sldMk cId="3533298504" sldId="1743"/>
            <ac:picMk id="17" creationId="{4BBBBB18-C240-C863-3C22-0D0222529B34}"/>
          </ac:picMkLst>
        </pc:picChg>
      </pc:sldChg>
      <pc:sldChg chg="addSp delSp modSp add mod ord setBg">
        <pc:chgData name="Catherine Delannoy" userId="ae97804003d94de6" providerId="LiveId" clId="{112B74F3-8D6B-4709-9B07-00A6FBBCA519}" dt="2023-10-06T08:55:30.193" v="7699" actId="478"/>
        <pc:sldMkLst>
          <pc:docMk/>
          <pc:sldMk cId="1343883791" sldId="1744"/>
        </pc:sldMkLst>
        <pc:spChg chg="mod">
          <ac:chgData name="Catherine Delannoy" userId="ae97804003d94de6" providerId="LiveId" clId="{112B74F3-8D6B-4709-9B07-00A6FBBCA519}" dt="2023-09-20T09:12:51.589" v="1592" actId="1076"/>
          <ac:spMkLst>
            <pc:docMk/>
            <pc:sldMk cId="1343883791" sldId="1744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19T13:07:53.567" v="457" actId="478"/>
          <ac:spMkLst>
            <pc:docMk/>
            <pc:sldMk cId="1343883791" sldId="1744"/>
            <ac:spMk id="6" creationId="{16700DF2-C1CA-9BD9-496E-998F18DD4D9D}"/>
          </ac:spMkLst>
        </pc:spChg>
        <pc:spChg chg="add del mod">
          <ac:chgData name="Catherine Delannoy" userId="ae97804003d94de6" providerId="LiveId" clId="{112B74F3-8D6B-4709-9B07-00A6FBBCA519}" dt="2023-09-19T13:13:23.966" v="493" actId="478"/>
          <ac:spMkLst>
            <pc:docMk/>
            <pc:sldMk cId="1343883791" sldId="1744"/>
            <ac:spMk id="9" creationId="{D73B6741-C43F-BACD-600F-22F868F613BF}"/>
          </ac:spMkLst>
        </pc:spChg>
        <pc:spChg chg="mod">
          <ac:chgData name="Catherine Delannoy" userId="ae97804003d94de6" providerId="LiveId" clId="{112B74F3-8D6B-4709-9B07-00A6FBBCA519}" dt="2023-09-19T13:16:47.556" v="565" actId="20577"/>
          <ac:spMkLst>
            <pc:docMk/>
            <pc:sldMk cId="1343883791" sldId="1744"/>
            <ac:spMk id="14" creationId="{E19F87EB-120F-4C28-64E2-9857035F6234}"/>
          </ac:spMkLst>
        </pc:spChg>
        <pc:spChg chg="mod">
          <ac:chgData name="Catherine Delannoy" userId="ae97804003d94de6" providerId="LiveId" clId="{112B74F3-8D6B-4709-9B07-00A6FBBCA519}" dt="2023-09-19T13:16:59.586" v="569" actId="20577"/>
          <ac:spMkLst>
            <pc:docMk/>
            <pc:sldMk cId="1343883791" sldId="1744"/>
            <ac:spMk id="15" creationId="{12EF152A-F534-8151-B03E-5BC08CC92238}"/>
          </ac:spMkLst>
        </pc:spChg>
        <pc:spChg chg="del">
          <ac:chgData name="Catherine Delannoy" userId="ae97804003d94de6" providerId="LiveId" clId="{112B74F3-8D6B-4709-9B07-00A6FBBCA519}" dt="2023-09-19T13:07:42.044" v="454" actId="478"/>
          <ac:spMkLst>
            <pc:docMk/>
            <pc:sldMk cId="1343883791" sldId="1744"/>
            <ac:spMk id="18" creationId="{49EAA86B-1886-892E-5B7D-72FE7BB922A4}"/>
          </ac:spMkLst>
        </pc:spChg>
        <pc:spChg chg="mod">
          <ac:chgData name="Catherine Delannoy" userId="ae97804003d94de6" providerId="LiveId" clId="{112B74F3-8D6B-4709-9B07-00A6FBBCA519}" dt="2023-09-19T13:17:38.885" v="594" actId="20577"/>
          <ac:spMkLst>
            <pc:docMk/>
            <pc:sldMk cId="1343883791" sldId="1744"/>
            <ac:spMk id="19" creationId="{C6DE5981-B9C5-E9A5-A781-9EC034455A0E}"/>
          </ac:spMkLst>
        </pc:spChg>
        <pc:spChg chg="mod">
          <ac:chgData name="Catherine Delannoy" userId="ae97804003d94de6" providerId="LiveId" clId="{112B74F3-8D6B-4709-9B07-00A6FBBCA519}" dt="2023-09-19T13:17:28.896" v="587" actId="20577"/>
          <ac:spMkLst>
            <pc:docMk/>
            <pc:sldMk cId="1343883791" sldId="1744"/>
            <ac:spMk id="20" creationId="{CEA2CF84-260C-75DF-36CE-8BCB8F60C858}"/>
          </ac:spMkLst>
        </pc:spChg>
        <pc:spChg chg="mod">
          <ac:chgData name="Catherine Delannoy" userId="ae97804003d94de6" providerId="LiveId" clId="{112B74F3-8D6B-4709-9B07-00A6FBBCA519}" dt="2023-09-19T13:17:42.454" v="599" actId="20577"/>
          <ac:spMkLst>
            <pc:docMk/>
            <pc:sldMk cId="1343883791" sldId="1744"/>
            <ac:spMk id="22" creationId="{570BB54F-8385-E09E-28A3-CE55D8CDEAC5}"/>
          </ac:spMkLst>
        </pc:spChg>
        <pc:spChg chg="mod">
          <ac:chgData name="Catherine Delannoy" userId="ae97804003d94de6" providerId="LiveId" clId="{112B74F3-8D6B-4709-9B07-00A6FBBCA519}" dt="2023-09-19T13:17:31.285" v="589" actId="20577"/>
          <ac:spMkLst>
            <pc:docMk/>
            <pc:sldMk cId="1343883791" sldId="1744"/>
            <ac:spMk id="23" creationId="{D7F36C30-AE9A-C8DC-DA4E-0C1EBA5D7F7E}"/>
          </ac:spMkLst>
        </pc:spChg>
        <pc:spChg chg="mod">
          <ac:chgData name="Catherine Delannoy" userId="ae97804003d94de6" providerId="LiveId" clId="{112B74F3-8D6B-4709-9B07-00A6FBBCA519}" dt="2023-10-03T13:31:37.862" v="6461"/>
          <ac:spMkLst>
            <pc:docMk/>
            <pc:sldMk cId="1343883791" sldId="1744"/>
            <ac:spMk id="25" creationId="{F343BFE3-95DD-3E8B-B673-6EAC0D071CD1}"/>
          </ac:spMkLst>
        </pc:spChg>
        <pc:spChg chg="mod">
          <ac:chgData name="Catherine Delannoy" userId="ae97804003d94de6" providerId="LiveId" clId="{112B74F3-8D6B-4709-9B07-00A6FBBCA519}" dt="2023-10-03T13:31:26.334" v="6458"/>
          <ac:spMkLst>
            <pc:docMk/>
            <pc:sldMk cId="1343883791" sldId="1744"/>
            <ac:spMk id="26" creationId="{B5F78177-BC85-D12C-EEA7-16D53DC0752D}"/>
          </ac:spMkLst>
        </pc:spChg>
        <pc:spChg chg="mod">
          <ac:chgData name="Catherine Delannoy" userId="ae97804003d94de6" providerId="LiveId" clId="{112B74F3-8D6B-4709-9B07-00A6FBBCA519}" dt="2023-10-03T13:31:44.407" v="6462"/>
          <ac:spMkLst>
            <pc:docMk/>
            <pc:sldMk cId="1343883791" sldId="1744"/>
            <ac:spMk id="28" creationId="{B9336051-121E-69BE-DC8A-109CC018A459}"/>
          </ac:spMkLst>
        </pc:spChg>
        <pc:spChg chg="mod">
          <ac:chgData name="Catherine Delannoy" userId="ae97804003d94de6" providerId="LiveId" clId="{112B74F3-8D6B-4709-9B07-00A6FBBCA519}" dt="2023-09-19T13:19:09.274" v="610" actId="20577"/>
          <ac:spMkLst>
            <pc:docMk/>
            <pc:sldMk cId="1343883791" sldId="1744"/>
            <ac:spMk id="29" creationId="{5FC3D7EB-9F15-77FB-7662-CC2616777F2E}"/>
          </ac:spMkLst>
        </pc:spChg>
        <pc:spChg chg="mod">
          <ac:chgData name="Catherine Delannoy" userId="ae97804003d94de6" providerId="LiveId" clId="{112B74F3-8D6B-4709-9B07-00A6FBBCA519}" dt="2023-10-03T13:31:55.377" v="6465"/>
          <ac:spMkLst>
            <pc:docMk/>
            <pc:sldMk cId="1343883791" sldId="1744"/>
            <ac:spMk id="31" creationId="{7603AB13-AC9A-6156-AEDB-C0C1BA3339C3}"/>
          </ac:spMkLst>
        </pc:spChg>
        <pc:spChg chg="mod">
          <ac:chgData name="Catherine Delannoy" userId="ae97804003d94de6" providerId="LiveId" clId="{112B74F3-8D6B-4709-9B07-00A6FBBCA519}" dt="2023-09-19T13:19:12.036" v="612" actId="20577"/>
          <ac:spMkLst>
            <pc:docMk/>
            <pc:sldMk cId="1343883791" sldId="1744"/>
            <ac:spMk id="32" creationId="{4D4D6BFA-9F28-475A-70B0-6DD26FB0A2A7}"/>
          </ac:spMkLst>
        </pc:spChg>
        <pc:grpChg chg="del">
          <ac:chgData name="Catherine Delannoy" userId="ae97804003d94de6" providerId="LiveId" clId="{112B74F3-8D6B-4709-9B07-00A6FBBCA519}" dt="2023-09-19T13:07:31.364" v="451" actId="478"/>
          <ac:grpSpMkLst>
            <pc:docMk/>
            <pc:sldMk cId="1343883791" sldId="1744"/>
            <ac:grpSpMk id="10" creationId="{0F6F4FB7-B7E5-D866-81A9-05089242549D}"/>
          </ac:grpSpMkLst>
        </pc:grpChg>
        <pc:grpChg chg="add mod">
          <ac:chgData name="Catherine Delannoy" userId="ae97804003d94de6" providerId="LiveId" clId="{112B74F3-8D6B-4709-9B07-00A6FBBCA519}" dt="2023-09-19T13:17:25.906" v="585" actId="1036"/>
          <ac:grpSpMkLst>
            <pc:docMk/>
            <pc:sldMk cId="1343883791" sldId="1744"/>
            <ac:grpSpMk id="13" creationId="{52BB20C8-CEEE-2BF8-4440-89FAA2569292}"/>
          </ac:grpSpMkLst>
        </pc:grpChg>
        <pc:grpChg chg="add mod">
          <ac:chgData name="Catherine Delannoy" userId="ae97804003d94de6" providerId="LiveId" clId="{112B74F3-8D6B-4709-9B07-00A6FBBCA519}" dt="2023-09-19T13:17:25.906" v="585" actId="1036"/>
          <ac:grpSpMkLst>
            <pc:docMk/>
            <pc:sldMk cId="1343883791" sldId="1744"/>
            <ac:grpSpMk id="16" creationId="{E7507350-1F97-21E9-5AEE-D5935E5AF0FB}"/>
          </ac:grpSpMkLst>
        </pc:grpChg>
        <pc:grpChg chg="add mod">
          <ac:chgData name="Catherine Delannoy" userId="ae97804003d94de6" providerId="LiveId" clId="{112B74F3-8D6B-4709-9B07-00A6FBBCA519}" dt="2023-09-19T13:17:25.906" v="585" actId="1036"/>
          <ac:grpSpMkLst>
            <pc:docMk/>
            <pc:sldMk cId="1343883791" sldId="1744"/>
            <ac:grpSpMk id="21" creationId="{F9466EC8-8D73-6807-B7E8-F312904ECAB2}"/>
          </ac:grpSpMkLst>
        </pc:grpChg>
        <pc:grpChg chg="add del mod">
          <ac:chgData name="Catherine Delannoy" userId="ae97804003d94de6" providerId="LiveId" clId="{112B74F3-8D6B-4709-9B07-00A6FBBCA519}" dt="2023-10-06T08:55:30.193" v="7699" actId="478"/>
          <ac:grpSpMkLst>
            <pc:docMk/>
            <pc:sldMk cId="1343883791" sldId="1744"/>
            <ac:grpSpMk id="24" creationId="{12AF84D2-2E61-976A-FB02-B4CF9F867831}"/>
          </ac:grpSpMkLst>
        </pc:grpChg>
        <pc:grpChg chg="add del mod">
          <ac:chgData name="Catherine Delannoy" userId="ae97804003d94de6" providerId="LiveId" clId="{112B74F3-8D6B-4709-9B07-00A6FBBCA519}" dt="2023-10-06T08:55:29.888" v="7698" actId="478"/>
          <ac:grpSpMkLst>
            <pc:docMk/>
            <pc:sldMk cId="1343883791" sldId="1744"/>
            <ac:grpSpMk id="27" creationId="{9B38A4AE-2AA5-4262-CFC2-369543EA3327}"/>
          </ac:grpSpMkLst>
        </pc:grpChg>
        <pc:grpChg chg="add mod">
          <ac:chgData name="Catherine Delannoy" userId="ae97804003d94de6" providerId="LiveId" clId="{112B74F3-8D6B-4709-9B07-00A6FBBCA519}" dt="2023-09-19T13:19:07.180" v="608" actId="1076"/>
          <ac:grpSpMkLst>
            <pc:docMk/>
            <pc:sldMk cId="1343883791" sldId="1744"/>
            <ac:grpSpMk id="30" creationId="{D24CD1C2-C4EE-0251-FA37-583677E74E2C}"/>
          </ac:grpSpMkLst>
        </pc:grpChg>
        <pc:picChg chg="add mod">
          <ac:chgData name="Catherine Delannoy" userId="ae97804003d94de6" providerId="LiveId" clId="{112B74F3-8D6B-4709-9B07-00A6FBBCA519}" dt="2023-09-20T09:13:05.952" v="1594" actId="1582"/>
          <ac:picMkLst>
            <pc:docMk/>
            <pc:sldMk cId="1343883791" sldId="1744"/>
            <ac:picMk id="4" creationId="{74EBE533-5283-3FAE-24B2-BED3A1B3D3FD}"/>
          </ac:picMkLst>
        </pc:picChg>
        <pc:picChg chg="add del mod">
          <ac:chgData name="Catherine Delannoy" userId="ae97804003d94de6" providerId="LiveId" clId="{112B74F3-8D6B-4709-9B07-00A6FBBCA519}" dt="2023-09-19T13:15:10.847" v="522" actId="478"/>
          <ac:picMkLst>
            <pc:docMk/>
            <pc:sldMk cId="1343883791" sldId="1744"/>
            <ac:picMk id="8" creationId="{F6559679-2880-70AC-89AB-58A35755AD70}"/>
          </ac:picMkLst>
        </pc:picChg>
        <pc:picChg chg="del">
          <ac:chgData name="Catherine Delannoy" userId="ae97804003d94de6" providerId="LiveId" clId="{112B74F3-8D6B-4709-9B07-00A6FBBCA519}" dt="2023-09-19T13:06:04.855" v="419" actId="478"/>
          <ac:picMkLst>
            <pc:docMk/>
            <pc:sldMk cId="1343883791" sldId="1744"/>
            <ac:picMk id="17" creationId="{4BBBBB18-C240-C863-3C22-0D0222529B34}"/>
          </ac:picMkLst>
        </pc:picChg>
      </pc:sldChg>
      <pc:sldChg chg="addSp delSp modSp add mod setBg">
        <pc:chgData name="Catherine Delannoy" userId="ae97804003d94de6" providerId="LiveId" clId="{112B74F3-8D6B-4709-9B07-00A6FBBCA519}" dt="2023-09-19T19:04:11.705" v="1285" actId="20577"/>
        <pc:sldMkLst>
          <pc:docMk/>
          <pc:sldMk cId="3846824762" sldId="1745"/>
        </pc:sldMkLst>
        <pc:spChg chg="mod">
          <ac:chgData name="Catherine Delannoy" userId="ae97804003d94de6" providerId="LiveId" clId="{112B74F3-8D6B-4709-9B07-00A6FBBCA519}" dt="2023-09-19T19:04:11.705" v="1285" actId="20577"/>
          <ac:spMkLst>
            <pc:docMk/>
            <pc:sldMk cId="3846824762" sldId="1745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19T13:26:11.185" v="902" actId="478"/>
          <ac:spMkLst>
            <pc:docMk/>
            <pc:sldMk cId="3846824762" sldId="1745"/>
            <ac:spMk id="4" creationId="{EFDB7311-D791-31EA-79EB-95029755E85D}"/>
          </ac:spMkLst>
        </pc:spChg>
        <pc:spChg chg="del mod">
          <ac:chgData name="Catherine Delannoy" userId="ae97804003d94de6" providerId="LiveId" clId="{112B74F3-8D6B-4709-9B07-00A6FBBCA519}" dt="2023-09-19T13:26:04.616" v="901" actId="478"/>
          <ac:spMkLst>
            <pc:docMk/>
            <pc:sldMk cId="3846824762" sldId="1745"/>
            <ac:spMk id="14" creationId="{8CE8D828-1E69-8581-88C4-AD98A5728901}"/>
          </ac:spMkLst>
        </pc:spChg>
        <pc:picChg chg="add del mod">
          <ac:chgData name="Catherine Delannoy" userId="ae97804003d94de6" providerId="LiveId" clId="{112B74F3-8D6B-4709-9B07-00A6FBBCA519}" dt="2023-09-19T13:27:18.978" v="945" actId="478"/>
          <ac:picMkLst>
            <pc:docMk/>
            <pc:sldMk cId="3846824762" sldId="1745"/>
            <ac:picMk id="6" creationId="{6F9B1515-651A-1E3E-A0BB-B98930B9F08F}"/>
          </ac:picMkLst>
        </pc:picChg>
        <pc:picChg chg="del">
          <ac:chgData name="Catherine Delannoy" userId="ae97804003d94de6" providerId="LiveId" clId="{112B74F3-8D6B-4709-9B07-00A6FBBCA519}" dt="2023-09-19T13:25:26.716" v="843" actId="478"/>
          <ac:picMkLst>
            <pc:docMk/>
            <pc:sldMk cId="3846824762" sldId="1745"/>
            <ac:picMk id="8" creationId="{344DEE4A-C0D0-C571-7B59-6DDC309C831E}"/>
          </ac:picMkLst>
        </pc:picChg>
        <pc:picChg chg="add del mod">
          <ac:chgData name="Catherine Delannoy" userId="ae97804003d94de6" providerId="LiveId" clId="{112B74F3-8D6B-4709-9B07-00A6FBBCA519}" dt="2023-09-19T13:57:31.936" v="956" actId="478"/>
          <ac:picMkLst>
            <pc:docMk/>
            <pc:sldMk cId="3846824762" sldId="1745"/>
            <ac:picMk id="9" creationId="{6C8C0599-5B06-E832-52C4-078922FCF64D}"/>
          </ac:picMkLst>
        </pc:picChg>
        <pc:picChg chg="add mod">
          <ac:chgData name="Catherine Delannoy" userId="ae97804003d94de6" providerId="LiveId" clId="{112B74F3-8D6B-4709-9B07-00A6FBBCA519}" dt="2023-09-19T18:52:17.410" v="1204" actId="1076"/>
          <ac:picMkLst>
            <pc:docMk/>
            <pc:sldMk cId="3846824762" sldId="1745"/>
            <ac:picMk id="11" creationId="{B747DBD5-2D03-020B-D148-79AB35F8B7F4}"/>
          </ac:picMkLst>
        </pc:picChg>
      </pc:sldChg>
      <pc:sldChg chg="addSp delSp modSp add del mod setBg">
        <pc:chgData name="Catherine Delannoy" userId="ae97804003d94de6" providerId="LiveId" clId="{112B74F3-8D6B-4709-9B07-00A6FBBCA519}" dt="2023-10-04T11:35:55.446" v="7223" actId="47"/>
        <pc:sldMkLst>
          <pc:docMk/>
          <pc:sldMk cId="148993150" sldId="1746"/>
        </pc:sldMkLst>
        <pc:spChg chg="mod">
          <ac:chgData name="Catherine Delannoy" userId="ae97804003d94de6" providerId="LiveId" clId="{112B74F3-8D6B-4709-9B07-00A6FBBCA519}" dt="2023-09-19T19:04:25.286" v="1291" actId="20577"/>
          <ac:spMkLst>
            <pc:docMk/>
            <pc:sldMk cId="148993150" sldId="1746"/>
            <ac:spMk id="2" creationId="{D44F03CA-6821-4B21-B44E-00B593B48E55}"/>
          </ac:spMkLst>
        </pc:spChg>
        <pc:picChg chg="add mod">
          <ac:chgData name="Catherine Delannoy" userId="ae97804003d94de6" providerId="LiveId" clId="{112B74F3-8D6B-4709-9B07-00A6FBBCA519}" dt="2023-09-20T09:16:39.760" v="1635" actId="1582"/>
          <ac:picMkLst>
            <pc:docMk/>
            <pc:sldMk cId="148993150" sldId="1746"/>
            <ac:picMk id="4" creationId="{60C027A1-D42A-265F-6551-A8B1751D0A76}"/>
          </ac:picMkLst>
        </pc:picChg>
        <pc:picChg chg="add mod">
          <ac:chgData name="Catherine Delannoy" userId="ae97804003d94de6" providerId="LiveId" clId="{112B74F3-8D6B-4709-9B07-00A6FBBCA519}" dt="2023-09-20T09:16:54.778" v="1638" actId="1582"/>
          <ac:picMkLst>
            <pc:docMk/>
            <pc:sldMk cId="148993150" sldId="1746"/>
            <ac:picMk id="6" creationId="{1FA681DB-A4B5-AA7E-BE9F-D91DD32A689D}"/>
          </ac:picMkLst>
        </pc:picChg>
        <pc:picChg chg="add mod">
          <ac:chgData name="Catherine Delannoy" userId="ae97804003d94de6" providerId="LiveId" clId="{112B74F3-8D6B-4709-9B07-00A6FBBCA519}" dt="2023-09-20T09:17:00.598" v="1640" actId="1582"/>
          <ac:picMkLst>
            <pc:docMk/>
            <pc:sldMk cId="148993150" sldId="1746"/>
            <ac:picMk id="8" creationId="{703A1030-8533-D220-7878-41248341EF47}"/>
          </ac:picMkLst>
        </pc:picChg>
        <pc:picChg chg="del mod">
          <ac:chgData name="Catherine Delannoy" userId="ae97804003d94de6" providerId="LiveId" clId="{112B74F3-8D6B-4709-9B07-00A6FBBCA519}" dt="2023-09-19T18:27:51.654" v="1015" actId="478"/>
          <ac:picMkLst>
            <pc:docMk/>
            <pc:sldMk cId="148993150" sldId="1746"/>
            <ac:picMk id="11" creationId="{B747DBD5-2D03-020B-D148-79AB35F8B7F4}"/>
          </ac:picMkLst>
        </pc:picChg>
      </pc:sldChg>
      <pc:sldChg chg="addSp delSp modSp add del mod ord setBg">
        <pc:chgData name="Catherine Delannoy" userId="ae97804003d94de6" providerId="LiveId" clId="{112B74F3-8D6B-4709-9B07-00A6FBBCA519}" dt="2023-09-19T18:53:32.670" v="1212" actId="2696"/>
        <pc:sldMkLst>
          <pc:docMk/>
          <pc:sldMk cId="1811925305" sldId="1747"/>
        </pc:sldMkLst>
        <pc:spChg chg="mod">
          <ac:chgData name="Catherine Delannoy" userId="ae97804003d94de6" providerId="LiveId" clId="{112B74F3-8D6B-4709-9B07-00A6FBBCA519}" dt="2023-09-19T18:43:22.363" v="1128" actId="1076"/>
          <ac:spMkLst>
            <pc:docMk/>
            <pc:sldMk cId="1811925305" sldId="1747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19T18:32:11.119" v="1099" actId="478"/>
          <ac:spMkLst>
            <pc:docMk/>
            <pc:sldMk cId="1811925305" sldId="1747"/>
            <ac:spMk id="3" creationId="{51532A59-4129-C03A-4201-1AAD83783D0A}"/>
          </ac:spMkLst>
        </pc:spChg>
        <pc:spChg chg="mod">
          <ac:chgData name="Catherine Delannoy" userId="ae97804003d94de6" providerId="LiveId" clId="{112B74F3-8D6B-4709-9B07-00A6FBBCA519}" dt="2023-09-19T18:31:46.411" v="1094" actId="20577"/>
          <ac:spMkLst>
            <pc:docMk/>
            <pc:sldMk cId="1811925305" sldId="1747"/>
            <ac:spMk id="7" creationId="{1884A76C-B3D7-7F9C-A15F-366AB407F3D9}"/>
          </ac:spMkLst>
        </pc:spChg>
        <pc:spChg chg="mod">
          <ac:chgData name="Catherine Delannoy" userId="ae97804003d94de6" providerId="LiveId" clId="{112B74F3-8D6B-4709-9B07-00A6FBBCA519}" dt="2023-09-19T18:31:59.946" v="1096" actId="108"/>
          <ac:spMkLst>
            <pc:docMk/>
            <pc:sldMk cId="1811925305" sldId="1747"/>
            <ac:spMk id="9" creationId="{E4510900-679A-E31A-B90B-E5542399C8AB}"/>
          </ac:spMkLst>
        </pc:spChg>
        <pc:spChg chg="add del mod">
          <ac:chgData name="Catherine Delannoy" userId="ae97804003d94de6" providerId="LiveId" clId="{112B74F3-8D6B-4709-9B07-00A6FBBCA519}" dt="2023-09-19T18:44:45.631" v="1140" actId="21"/>
          <ac:spMkLst>
            <pc:docMk/>
            <pc:sldMk cId="1811925305" sldId="1747"/>
            <ac:spMk id="14" creationId="{124418C4-0651-E905-6CB4-8E48353C6E5F}"/>
          </ac:spMkLst>
        </pc:spChg>
        <pc:grpChg chg="add mod">
          <ac:chgData name="Catherine Delannoy" userId="ae97804003d94de6" providerId="LiveId" clId="{112B74F3-8D6B-4709-9B07-00A6FBBCA519}" dt="2023-09-19T18:43:28.339" v="1129" actId="1076"/>
          <ac:grpSpMkLst>
            <pc:docMk/>
            <pc:sldMk cId="1811925305" sldId="1747"/>
            <ac:grpSpMk id="5" creationId="{65673419-D035-FF2E-DA82-60B56BBBED6B}"/>
          </ac:grpSpMkLst>
        </pc:grpChg>
        <pc:picChg chg="del">
          <ac:chgData name="Catherine Delannoy" userId="ae97804003d94de6" providerId="LiveId" clId="{112B74F3-8D6B-4709-9B07-00A6FBBCA519}" dt="2023-09-19T18:29:45.196" v="1067" actId="478"/>
          <ac:picMkLst>
            <pc:docMk/>
            <pc:sldMk cId="1811925305" sldId="1747"/>
            <ac:picMk id="4" creationId="{60C027A1-D42A-265F-6551-A8B1751D0A76}"/>
          </ac:picMkLst>
        </pc:picChg>
        <pc:picChg chg="del">
          <ac:chgData name="Catherine Delannoy" userId="ae97804003d94de6" providerId="LiveId" clId="{112B74F3-8D6B-4709-9B07-00A6FBBCA519}" dt="2023-09-19T18:29:45.834" v="1068" actId="478"/>
          <ac:picMkLst>
            <pc:docMk/>
            <pc:sldMk cId="1811925305" sldId="1747"/>
            <ac:picMk id="6" creationId="{1FA681DB-A4B5-AA7E-BE9F-D91DD32A689D}"/>
          </ac:picMkLst>
        </pc:picChg>
        <pc:picChg chg="del">
          <ac:chgData name="Catherine Delannoy" userId="ae97804003d94de6" providerId="LiveId" clId="{112B74F3-8D6B-4709-9B07-00A6FBBCA519}" dt="2023-09-19T18:29:46.285" v="1069" actId="478"/>
          <ac:picMkLst>
            <pc:docMk/>
            <pc:sldMk cId="1811925305" sldId="1747"/>
            <ac:picMk id="8" creationId="{703A1030-8533-D220-7878-41248341EF47}"/>
          </ac:picMkLst>
        </pc:picChg>
        <pc:picChg chg="add mod">
          <ac:chgData name="Catherine Delannoy" userId="ae97804003d94de6" providerId="LiveId" clId="{112B74F3-8D6B-4709-9B07-00A6FBBCA519}" dt="2023-09-19T18:43:28.339" v="1129" actId="1076"/>
          <ac:picMkLst>
            <pc:docMk/>
            <pc:sldMk cId="1811925305" sldId="1747"/>
            <ac:picMk id="11" creationId="{9DCC205C-BFDF-862D-8E6C-852BED088150}"/>
          </ac:picMkLst>
        </pc:picChg>
        <pc:picChg chg="add mod">
          <ac:chgData name="Catherine Delannoy" userId="ae97804003d94de6" providerId="LiveId" clId="{112B74F3-8D6B-4709-9B07-00A6FBBCA519}" dt="2023-09-19T18:43:17.981" v="1127" actId="1076"/>
          <ac:picMkLst>
            <pc:docMk/>
            <pc:sldMk cId="1811925305" sldId="1747"/>
            <ac:picMk id="13" creationId="{EABB0C38-EB74-C5FF-1B98-39B14232A7DC}"/>
          </ac:picMkLst>
        </pc:picChg>
      </pc:sldChg>
      <pc:sldChg chg="add del setBg">
        <pc:chgData name="Catherine Delannoy" userId="ae97804003d94de6" providerId="LiveId" clId="{112B74F3-8D6B-4709-9B07-00A6FBBCA519}" dt="2023-10-04T11:36:40.376" v="7226" actId="47"/>
        <pc:sldMkLst>
          <pc:docMk/>
          <pc:sldMk cId="3081284769" sldId="1747"/>
        </pc:sldMkLst>
      </pc:sldChg>
      <pc:sldChg chg="addSp delSp modSp add mod setBg">
        <pc:chgData name="Catherine Delannoy" userId="ae97804003d94de6" providerId="LiveId" clId="{112B74F3-8D6B-4709-9B07-00A6FBBCA519}" dt="2023-10-03T09:07:42.567" v="6457" actId="14100"/>
        <pc:sldMkLst>
          <pc:docMk/>
          <pc:sldMk cId="76223267" sldId="1748"/>
        </pc:sldMkLst>
        <pc:spChg chg="mod">
          <ac:chgData name="Catherine Delannoy" userId="ae97804003d94de6" providerId="LiveId" clId="{112B74F3-8D6B-4709-9B07-00A6FBBCA519}" dt="2023-09-26T14:11:27.601" v="3454" actId="1076"/>
          <ac:spMkLst>
            <pc:docMk/>
            <pc:sldMk cId="76223267" sldId="1748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20T09:09:06.489" v="1509" actId="478"/>
          <ac:spMkLst>
            <pc:docMk/>
            <pc:sldMk cId="76223267" sldId="1748"/>
            <ac:spMk id="3" creationId="{D0D34BC3-1DD5-9079-F36B-71FB1BC763E3}"/>
          </ac:spMkLst>
        </pc:spChg>
        <pc:spChg chg="mod">
          <ac:chgData name="Catherine Delannoy" userId="ae97804003d94de6" providerId="LiveId" clId="{112B74F3-8D6B-4709-9B07-00A6FBBCA519}" dt="2023-09-26T14:10:17.471" v="3445" actId="1076"/>
          <ac:spMkLst>
            <pc:docMk/>
            <pc:sldMk cId="76223267" sldId="1748"/>
            <ac:spMk id="5" creationId="{4C336020-6C1A-AF39-914F-8111F273E81F}"/>
          </ac:spMkLst>
        </pc:spChg>
        <pc:spChg chg="mod">
          <ac:chgData name="Catherine Delannoy" userId="ae97804003d94de6" providerId="LiveId" clId="{112B74F3-8D6B-4709-9B07-00A6FBBCA519}" dt="2023-09-26T14:10:20.652" v="3446" actId="1076"/>
          <ac:spMkLst>
            <pc:docMk/>
            <pc:sldMk cId="76223267" sldId="1748"/>
            <ac:spMk id="6" creationId="{37E31D70-395F-6B67-AB8E-EE9B71C210F6}"/>
          </ac:spMkLst>
        </pc:spChg>
        <pc:spChg chg="add del mod">
          <ac:chgData name="Catherine Delannoy" userId="ae97804003d94de6" providerId="LiveId" clId="{112B74F3-8D6B-4709-9B07-00A6FBBCA519}" dt="2023-09-20T09:09:52.950" v="1517" actId="478"/>
          <ac:spMkLst>
            <pc:docMk/>
            <pc:sldMk cId="76223267" sldId="1748"/>
            <ac:spMk id="7" creationId="{70C51670-0F7E-6F03-4727-99A3E00C6D7D}"/>
          </ac:spMkLst>
        </pc:spChg>
        <pc:spChg chg="del topLvl">
          <ac:chgData name="Catherine Delannoy" userId="ae97804003d94de6" providerId="LiveId" clId="{112B74F3-8D6B-4709-9B07-00A6FBBCA519}" dt="2023-09-19T18:48:16.160" v="1172" actId="478"/>
          <ac:spMkLst>
            <pc:docMk/>
            <pc:sldMk cId="76223267" sldId="1748"/>
            <ac:spMk id="11" creationId="{59A1BF49-E193-6088-999C-FE19B016FE83}"/>
          </ac:spMkLst>
        </pc:spChg>
        <pc:spChg chg="del topLvl">
          <ac:chgData name="Catherine Delannoy" userId="ae97804003d94de6" providerId="LiveId" clId="{112B74F3-8D6B-4709-9B07-00A6FBBCA519}" dt="2023-09-19T18:48:18.449" v="1173" actId="478"/>
          <ac:spMkLst>
            <pc:docMk/>
            <pc:sldMk cId="76223267" sldId="1748"/>
            <ac:spMk id="12" creationId="{B88FA7AD-C948-5E2D-79EF-2F95B9130FD9}"/>
          </ac:spMkLst>
        </pc:spChg>
        <pc:spChg chg="del">
          <ac:chgData name="Catherine Delannoy" userId="ae97804003d94de6" providerId="LiveId" clId="{112B74F3-8D6B-4709-9B07-00A6FBBCA519}" dt="2023-09-19T18:48:14.858" v="1171" actId="478"/>
          <ac:spMkLst>
            <pc:docMk/>
            <pc:sldMk cId="76223267" sldId="1748"/>
            <ac:spMk id="31" creationId="{1ED7B7E0-7EF5-EFE4-A312-D9C596EFAAB7}"/>
          </ac:spMkLst>
        </pc:spChg>
        <pc:spChg chg="del">
          <ac:chgData name="Catherine Delannoy" userId="ae97804003d94de6" providerId="LiveId" clId="{112B74F3-8D6B-4709-9B07-00A6FBBCA519}" dt="2023-09-19T18:48:18.449" v="1173" actId="478"/>
          <ac:spMkLst>
            <pc:docMk/>
            <pc:sldMk cId="76223267" sldId="1748"/>
            <ac:spMk id="34" creationId="{292321A2-6468-4F1D-674F-53B99102788D}"/>
          </ac:spMkLst>
        </pc:spChg>
        <pc:grpChg chg="add mod">
          <ac:chgData name="Catherine Delannoy" userId="ae97804003d94de6" providerId="LiveId" clId="{112B74F3-8D6B-4709-9B07-00A6FBBCA519}" dt="2023-09-26T14:11:27.601" v="3454" actId="1076"/>
          <ac:grpSpMkLst>
            <pc:docMk/>
            <pc:sldMk cId="76223267" sldId="1748"/>
            <ac:grpSpMk id="4" creationId="{093B1C68-CDEE-F197-F99C-E81C992247D5}"/>
          </ac:grpSpMkLst>
        </pc:grpChg>
        <pc:grpChg chg="del">
          <ac:chgData name="Catherine Delannoy" userId="ae97804003d94de6" providerId="LiveId" clId="{112B74F3-8D6B-4709-9B07-00A6FBBCA519}" dt="2023-09-19T18:48:16.160" v="1172" actId="478"/>
          <ac:grpSpMkLst>
            <pc:docMk/>
            <pc:sldMk cId="76223267" sldId="1748"/>
            <ac:grpSpMk id="10" creationId="{0F6F4FB7-B7E5-D866-81A9-05089242549D}"/>
          </ac:grpSpMkLst>
        </pc:grpChg>
        <pc:picChg chg="add del mod">
          <ac:chgData name="Catherine Delannoy" userId="ae97804003d94de6" providerId="LiveId" clId="{112B74F3-8D6B-4709-9B07-00A6FBBCA519}" dt="2023-10-03T09:07:31.977" v="6452" actId="478"/>
          <ac:picMkLst>
            <pc:docMk/>
            <pc:sldMk cId="76223267" sldId="1748"/>
            <ac:picMk id="7" creationId="{22FA7C40-F573-6FBD-081E-E925A7109184}"/>
          </ac:picMkLst>
        </pc:picChg>
        <pc:picChg chg="add mod">
          <ac:chgData name="Catherine Delannoy" userId="ae97804003d94de6" providerId="LiveId" clId="{112B74F3-8D6B-4709-9B07-00A6FBBCA519}" dt="2023-10-03T09:07:42.567" v="6457" actId="14100"/>
          <ac:picMkLst>
            <pc:docMk/>
            <pc:sldMk cId="76223267" sldId="1748"/>
            <ac:picMk id="8" creationId="{2A0C367C-6BFE-F80E-2AE6-14AD98C4F76B}"/>
          </ac:picMkLst>
        </pc:picChg>
        <pc:picChg chg="add del mod">
          <ac:chgData name="Catherine Delannoy" userId="ae97804003d94de6" providerId="LiveId" clId="{112B74F3-8D6B-4709-9B07-00A6FBBCA519}" dt="2023-09-26T14:12:20.501" v="3463"/>
          <ac:picMkLst>
            <pc:docMk/>
            <pc:sldMk cId="76223267" sldId="1748"/>
            <ac:picMk id="8" creationId="{9B110562-43E9-86D6-1062-BBE67B20668E}"/>
          </ac:picMkLst>
        </pc:picChg>
        <pc:picChg chg="add del mod">
          <ac:chgData name="Catherine Delannoy" userId="ae97804003d94de6" providerId="LiveId" clId="{112B74F3-8D6B-4709-9B07-00A6FBBCA519}" dt="2023-09-26T14:10:05.841" v="3440" actId="478"/>
          <ac:picMkLst>
            <pc:docMk/>
            <pc:sldMk cId="76223267" sldId="1748"/>
            <ac:picMk id="9" creationId="{B28D4A08-6C6A-8E55-9415-B2DCA45C9317}"/>
          </ac:picMkLst>
        </pc:picChg>
        <pc:picChg chg="add mod modCrop">
          <ac:chgData name="Catherine Delannoy" userId="ae97804003d94de6" providerId="LiveId" clId="{112B74F3-8D6B-4709-9B07-00A6FBBCA519}" dt="2023-09-26T14:14:49.459" v="3478" actId="18131"/>
          <ac:picMkLst>
            <pc:docMk/>
            <pc:sldMk cId="76223267" sldId="1748"/>
            <ac:picMk id="11" creationId="{0975600A-A876-7ACA-CB8B-6560EC031B7A}"/>
          </ac:picMkLst>
        </pc:picChg>
        <pc:picChg chg="add del mod">
          <ac:chgData name="Catherine Delannoy" userId="ae97804003d94de6" providerId="LiveId" clId="{112B74F3-8D6B-4709-9B07-00A6FBBCA519}" dt="2023-09-20T09:11:24.219" v="1532" actId="21"/>
          <ac:picMkLst>
            <pc:docMk/>
            <pc:sldMk cId="76223267" sldId="1748"/>
            <ac:picMk id="14" creationId="{02DF1D9C-98AB-70DE-5262-98BB61EAD923}"/>
          </ac:picMkLst>
        </pc:picChg>
        <pc:picChg chg="del mod">
          <ac:chgData name="Catherine Delannoy" userId="ae97804003d94de6" providerId="LiveId" clId="{112B74F3-8D6B-4709-9B07-00A6FBBCA519}" dt="2023-09-19T18:49:38.754" v="1180" actId="478"/>
          <ac:picMkLst>
            <pc:docMk/>
            <pc:sldMk cId="76223267" sldId="1748"/>
            <ac:picMk id="17" creationId="{4BBBBB18-C240-C863-3C22-0D0222529B34}"/>
          </ac:picMkLst>
        </pc:picChg>
      </pc:sldChg>
      <pc:sldChg chg="addSp delSp modSp add del mod setBg">
        <pc:chgData name="Catherine Delannoy" userId="ae97804003d94de6" providerId="LiveId" clId="{112B74F3-8D6B-4709-9B07-00A6FBBCA519}" dt="2023-10-03T13:35:57.111" v="6466" actId="2696"/>
        <pc:sldMkLst>
          <pc:docMk/>
          <pc:sldMk cId="1494748799" sldId="1749"/>
        </pc:sldMkLst>
        <pc:spChg chg="mod">
          <ac:chgData name="Catherine Delannoy" userId="ae97804003d94de6" providerId="LiveId" clId="{112B74F3-8D6B-4709-9B07-00A6FBBCA519}" dt="2023-09-20T09:15:19.914" v="1624" actId="122"/>
          <ac:spMkLst>
            <pc:docMk/>
            <pc:sldMk cId="1494748799" sldId="1749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20T09:13:24.506" v="1617" actId="478"/>
          <ac:spMkLst>
            <pc:docMk/>
            <pc:sldMk cId="1494748799" sldId="1749"/>
            <ac:spMk id="3" creationId="{2BC36E74-69DB-A3DF-66F1-CA9C6CEF7BB8}"/>
          </ac:spMkLst>
        </pc:spChg>
        <pc:spChg chg="add del mod">
          <ac:chgData name="Catherine Delannoy" userId="ae97804003d94de6" providerId="LiveId" clId="{112B74F3-8D6B-4709-9B07-00A6FBBCA519}" dt="2023-09-20T09:13:38.961" v="1619" actId="478"/>
          <ac:spMkLst>
            <pc:docMk/>
            <pc:sldMk cId="1494748799" sldId="1749"/>
            <ac:spMk id="4" creationId="{D06B6B9B-F1F4-B45D-21D3-797B5BDF69FE}"/>
          </ac:spMkLst>
        </pc:spChg>
        <pc:spChg chg="del">
          <ac:chgData name="Catherine Delannoy" userId="ae97804003d94de6" providerId="LiveId" clId="{112B74F3-8D6B-4709-9B07-00A6FBBCA519}" dt="2023-09-19T18:50:01.335" v="1187" actId="478"/>
          <ac:spMkLst>
            <pc:docMk/>
            <pc:sldMk cId="1494748799" sldId="1749"/>
            <ac:spMk id="19" creationId="{75FC9718-DEB4-4EC9-5FCF-D6F3D3B1E1BB}"/>
          </ac:spMkLst>
        </pc:spChg>
        <pc:spChg chg="del">
          <ac:chgData name="Catherine Delannoy" userId="ae97804003d94de6" providerId="LiveId" clId="{112B74F3-8D6B-4709-9B07-00A6FBBCA519}" dt="2023-09-19T18:50:02.634" v="1188" actId="478"/>
          <ac:spMkLst>
            <pc:docMk/>
            <pc:sldMk cId="1494748799" sldId="1749"/>
            <ac:spMk id="20" creationId="{D864C356-E7D3-640E-A223-19A7B64EAA2D}"/>
          </ac:spMkLst>
        </pc:spChg>
        <pc:picChg chg="add mod">
          <ac:chgData name="Catherine Delannoy" userId="ae97804003d94de6" providerId="LiveId" clId="{112B74F3-8D6B-4709-9B07-00A6FBBCA519}" dt="2023-09-20T09:15:12.560" v="1621" actId="1076"/>
          <ac:picMkLst>
            <pc:docMk/>
            <pc:sldMk cId="1494748799" sldId="1749"/>
            <ac:picMk id="6" creationId="{AD617FE0-171B-6816-FC98-C81F9A3293B7}"/>
          </ac:picMkLst>
        </pc:picChg>
        <pc:picChg chg="mod">
          <ac:chgData name="Catherine Delannoy" userId="ae97804003d94de6" providerId="LiveId" clId="{112B74F3-8D6B-4709-9B07-00A6FBBCA519}" dt="2023-09-20T09:15:27.763" v="1625" actId="14100"/>
          <ac:picMkLst>
            <pc:docMk/>
            <pc:sldMk cId="1494748799" sldId="1749"/>
            <ac:picMk id="8" creationId="{344DEE4A-C0D0-C571-7B59-6DDC309C831E}"/>
          </ac:picMkLst>
        </pc:picChg>
      </pc:sldChg>
      <pc:sldChg chg="add del setBg">
        <pc:chgData name="Catherine Delannoy" userId="ae97804003d94de6" providerId="LiveId" clId="{112B74F3-8D6B-4709-9B07-00A6FBBCA519}" dt="2023-09-19T18:53:19.949" v="1211" actId="47"/>
        <pc:sldMkLst>
          <pc:docMk/>
          <pc:sldMk cId="3509221" sldId="1750"/>
        </pc:sldMkLst>
      </pc:sldChg>
      <pc:sldChg chg="addSp delSp modSp add del mod">
        <pc:chgData name="Catherine Delannoy" userId="ae97804003d94de6" providerId="LiveId" clId="{112B74F3-8D6B-4709-9B07-00A6FBBCA519}" dt="2023-09-19T18:59:59.458" v="1279" actId="47"/>
        <pc:sldMkLst>
          <pc:docMk/>
          <pc:sldMk cId="1015671603" sldId="1750"/>
        </pc:sldMkLst>
        <pc:spChg chg="mod">
          <ac:chgData name="Catherine Delannoy" userId="ae97804003d94de6" providerId="LiveId" clId="{112B74F3-8D6B-4709-9B07-00A6FBBCA519}" dt="2023-09-19T18:54:54.880" v="1225" actId="20577"/>
          <ac:spMkLst>
            <pc:docMk/>
            <pc:sldMk cId="1015671603" sldId="1750"/>
            <ac:spMk id="2" creationId="{D44F03CA-6821-4B21-B44E-00B593B48E55}"/>
          </ac:spMkLst>
        </pc:spChg>
        <pc:spChg chg="mod">
          <ac:chgData name="Catherine Delannoy" userId="ae97804003d94de6" providerId="LiveId" clId="{112B74F3-8D6B-4709-9B07-00A6FBBCA519}" dt="2023-09-19T18:57:41.364" v="1252" actId="108"/>
          <ac:spMkLst>
            <pc:docMk/>
            <pc:sldMk cId="1015671603" sldId="1750"/>
            <ac:spMk id="10" creationId="{FE58E8F4-C9D1-C449-48A5-8234817A9CFA}"/>
          </ac:spMkLst>
        </pc:spChg>
        <pc:spChg chg="mod">
          <ac:chgData name="Catherine Delannoy" userId="ae97804003d94de6" providerId="LiveId" clId="{112B74F3-8D6B-4709-9B07-00A6FBBCA519}" dt="2023-09-19T18:57:24.593" v="1249" actId="20577"/>
          <ac:spMkLst>
            <pc:docMk/>
            <pc:sldMk cId="1015671603" sldId="1750"/>
            <ac:spMk id="11" creationId="{5484D28E-E36B-81C2-A0DA-8F1B1C1768F8}"/>
          </ac:spMkLst>
        </pc:spChg>
        <pc:spChg chg="mod">
          <ac:chgData name="Catherine Delannoy" userId="ae97804003d94de6" providerId="LiveId" clId="{112B74F3-8D6B-4709-9B07-00A6FBBCA519}" dt="2023-09-19T18:58:04.929" v="1268" actId="20577"/>
          <ac:spMkLst>
            <pc:docMk/>
            <pc:sldMk cId="1015671603" sldId="1750"/>
            <ac:spMk id="13" creationId="{A253CF3E-BDE1-CDB8-F472-55AB80D9D480}"/>
          </ac:spMkLst>
        </pc:spChg>
        <pc:spChg chg="mod">
          <ac:chgData name="Catherine Delannoy" userId="ae97804003d94de6" providerId="LiveId" clId="{112B74F3-8D6B-4709-9B07-00A6FBBCA519}" dt="2023-09-19T18:58:19.953" v="1278" actId="20577"/>
          <ac:spMkLst>
            <pc:docMk/>
            <pc:sldMk cId="1015671603" sldId="1750"/>
            <ac:spMk id="14" creationId="{70AF4448-83C1-D167-8834-87388A785ED2}"/>
          </ac:spMkLst>
        </pc:spChg>
        <pc:spChg chg="mod">
          <ac:chgData name="Catherine Delannoy" userId="ae97804003d94de6" providerId="LiveId" clId="{112B74F3-8D6B-4709-9B07-00A6FBBCA519}" dt="2023-09-19T18:57:47.904" v="1254" actId="20577"/>
          <ac:spMkLst>
            <pc:docMk/>
            <pc:sldMk cId="1015671603" sldId="1750"/>
            <ac:spMk id="16" creationId="{585929DD-FAB9-DC3E-19BA-10F91F16C637}"/>
          </ac:spMkLst>
        </pc:spChg>
        <pc:spChg chg="mod">
          <ac:chgData name="Catherine Delannoy" userId="ae97804003d94de6" providerId="LiveId" clId="{112B74F3-8D6B-4709-9B07-00A6FBBCA519}" dt="2023-09-19T18:58:15.454" v="1273" actId="20577"/>
          <ac:spMkLst>
            <pc:docMk/>
            <pc:sldMk cId="1015671603" sldId="1750"/>
            <ac:spMk id="17" creationId="{ECA2BCEA-D21A-F12E-D245-C558FEC54FD4}"/>
          </ac:spMkLst>
        </pc:spChg>
        <pc:grpChg chg="add mod">
          <ac:chgData name="Catherine Delannoy" userId="ae97804003d94de6" providerId="LiveId" clId="{112B74F3-8D6B-4709-9B07-00A6FBBCA519}" dt="2023-09-19T18:55:24.465" v="1228" actId="1076"/>
          <ac:grpSpMkLst>
            <pc:docMk/>
            <pc:sldMk cId="1015671603" sldId="1750"/>
            <ac:grpSpMk id="8" creationId="{28DBF543-7D4B-38AA-7E17-C3F997B10B5D}"/>
          </ac:grpSpMkLst>
        </pc:grpChg>
        <pc:grpChg chg="add mod">
          <ac:chgData name="Catherine Delannoy" userId="ae97804003d94de6" providerId="LiveId" clId="{112B74F3-8D6B-4709-9B07-00A6FBBCA519}" dt="2023-09-19T18:57:57.346" v="1256" actId="1076"/>
          <ac:grpSpMkLst>
            <pc:docMk/>
            <pc:sldMk cId="1015671603" sldId="1750"/>
            <ac:grpSpMk id="12" creationId="{A0B03A4A-E3F9-F413-6F7E-E28ADDA12E94}"/>
          </ac:grpSpMkLst>
        </pc:grpChg>
        <pc:grpChg chg="add mod">
          <ac:chgData name="Catherine Delannoy" userId="ae97804003d94de6" providerId="LiveId" clId="{112B74F3-8D6B-4709-9B07-00A6FBBCA519}" dt="2023-09-19T18:55:38.578" v="1233" actId="1076"/>
          <ac:grpSpMkLst>
            <pc:docMk/>
            <pc:sldMk cId="1015671603" sldId="1750"/>
            <ac:grpSpMk id="15" creationId="{66BBE5DF-2155-5CB9-EEC9-9B7429F22990}"/>
          </ac:grpSpMkLst>
        </pc:grpChg>
        <pc:picChg chg="del">
          <ac:chgData name="Catherine Delannoy" userId="ae97804003d94de6" providerId="LiveId" clId="{112B74F3-8D6B-4709-9B07-00A6FBBCA519}" dt="2023-09-19T18:55:18.147" v="1226" actId="478"/>
          <ac:picMkLst>
            <pc:docMk/>
            <pc:sldMk cId="1015671603" sldId="1750"/>
            <ac:picMk id="9" creationId="{B28D4A08-6C6A-8E55-9415-B2DCA45C9317}"/>
          </ac:picMkLst>
        </pc:picChg>
      </pc:sldChg>
      <pc:sldChg chg="modSp add del mod">
        <pc:chgData name="Catherine Delannoy" userId="ae97804003d94de6" providerId="LiveId" clId="{112B74F3-8D6B-4709-9B07-00A6FBBCA519}" dt="2023-09-19T18:54:45.781" v="1216" actId="47"/>
        <pc:sldMkLst>
          <pc:docMk/>
          <pc:sldMk cId="1440823550" sldId="1750"/>
        </pc:sldMkLst>
        <pc:spChg chg="mod">
          <ac:chgData name="Catherine Delannoy" userId="ae97804003d94de6" providerId="LiveId" clId="{112B74F3-8D6B-4709-9B07-00A6FBBCA519}" dt="2023-09-19T18:54:44.322" v="1215" actId="20577"/>
          <ac:spMkLst>
            <pc:docMk/>
            <pc:sldMk cId="1440823550" sldId="1750"/>
            <ac:spMk id="2" creationId="{D44F03CA-6821-4B21-B44E-00B593B48E55}"/>
          </ac:spMkLst>
        </pc:spChg>
      </pc:sldChg>
      <pc:sldChg chg="addSp delSp modSp add mod setBg">
        <pc:chgData name="Catherine Delannoy" userId="ae97804003d94de6" providerId="LiveId" clId="{112B74F3-8D6B-4709-9B07-00A6FBBCA519}" dt="2023-10-03T13:40:54.860" v="6520" actId="20577"/>
        <pc:sldMkLst>
          <pc:docMk/>
          <pc:sldMk cId="3401317247" sldId="1750"/>
        </pc:sldMkLst>
        <pc:spChg chg="mod">
          <ac:chgData name="Catherine Delannoy" userId="ae97804003d94de6" providerId="LiveId" clId="{112B74F3-8D6B-4709-9B07-00A6FBBCA519}" dt="2023-09-20T09:16:10.886" v="1632" actId="1076"/>
          <ac:spMkLst>
            <pc:docMk/>
            <pc:sldMk cId="3401317247" sldId="1750"/>
            <ac:spMk id="2" creationId="{D44F03CA-6821-4B21-B44E-00B593B48E55}"/>
          </ac:spMkLst>
        </pc:spChg>
        <pc:spChg chg="mod">
          <ac:chgData name="Catherine Delannoy" userId="ae97804003d94de6" providerId="LiveId" clId="{112B74F3-8D6B-4709-9B07-00A6FBBCA519}" dt="2023-10-03T13:40:43.845" v="6514" actId="20577"/>
          <ac:spMkLst>
            <pc:docMk/>
            <pc:sldMk cId="3401317247" sldId="1750"/>
            <ac:spMk id="25" creationId="{F343BFE3-95DD-3E8B-B673-6EAC0D071CD1}"/>
          </ac:spMkLst>
        </pc:spChg>
        <pc:spChg chg="mod">
          <ac:chgData name="Catherine Delannoy" userId="ae97804003d94de6" providerId="LiveId" clId="{112B74F3-8D6B-4709-9B07-00A6FBBCA519}" dt="2023-10-03T13:40:16.781" v="6509" actId="20577"/>
          <ac:spMkLst>
            <pc:docMk/>
            <pc:sldMk cId="3401317247" sldId="1750"/>
            <ac:spMk id="26" creationId="{B5F78177-BC85-D12C-EEA7-16D53DC0752D}"/>
          </ac:spMkLst>
        </pc:spChg>
        <pc:spChg chg="mod">
          <ac:chgData name="Catherine Delannoy" userId="ae97804003d94de6" providerId="LiveId" clId="{112B74F3-8D6B-4709-9B07-00A6FBBCA519}" dt="2023-10-03T13:40:49.032" v="6517" actId="20577"/>
          <ac:spMkLst>
            <pc:docMk/>
            <pc:sldMk cId="3401317247" sldId="1750"/>
            <ac:spMk id="28" creationId="{B9336051-121E-69BE-DC8A-109CC018A459}"/>
          </ac:spMkLst>
        </pc:spChg>
        <pc:spChg chg="mod">
          <ac:chgData name="Catherine Delannoy" userId="ae97804003d94de6" providerId="LiveId" clId="{112B74F3-8D6B-4709-9B07-00A6FBBCA519}" dt="2023-10-03T13:40:25.456" v="6510"/>
          <ac:spMkLst>
            <pc:docMk/>
            <pc:sldMk cId="3401317247" sldId="1750"/>
            <ac:spMk id="29" creationId="{5FC3D7EB-9F15-77FB-7662-CC2616777F2E}"/>
          </ac:spMkLst>
        </pc:spChg>
        <pc:spChg chg="mod">
          <ac:chgData name="Catherine Delannoy" userId="ae97804003d94de6" providerId="LiveId" clId="{112B74F3-8D6B-4709-9B07-00A6FBBCA519}" dt="2023-10-03T13:40:54.860" v="6520" actId="20577"/>
          <ac:spMkLst>
            <pc:docMk/>
            <pc:sldMk cId="3401317247" sldId="1750"/>
            <ac:spMk id="31" creationId="{7603AB13-AC9A-6156-AEDB-C0C1BA3339C3}"/>
          </ac:spMkLst>
        </pc:spChg>
        <pc:spChg chg="mod">
          <ac:chgData name="Catherine Delannoy" userId="ae97804003d94de6" providerId="LiveId" clId="{112B74F3-8D6B-4709-9B07-00A6FBBCA519}" dt="2023-10-03T13:40:28.276" v="6511"/>
          <ac:spMkLst>
            <pc:docMk/>
            <pc:sldMk cId="3401317247" sldId="1750"/>
            <ac:spMk id="32" creationId="{4D4D6BFA-9F28-475A-70B0-6DD26FB0A2A7}"/>
          </ac:spMkLst>
        </pc:spChg>
        <pc:grpChg chg="mod">
          <ac:chgData name="Catherine Delannoy" userId="ae97804003d94de6" providerId="LiveId" clId="{112B74F3-8D6B-4709-9B07-00A6FBBCA519}" dt="2023-10-03T13:40:05.123" v="6470" actId="1076"/>
          <ac:grpSpMkLst>
            <pc:docMk/>
            <pc:sldMk cId="3401317247" sldId="1750"/>
            <ac:grpSpMk id="24" creationId="{12AF84D2-2E61-976A-FB02-B4CF9F867831}"/>
          </ac:grpSpMkLst>
        </pc:grpChg>
        <pc:picChg chg="del">
          <ac:chgData name="Catherine Delannoy" userId="ae97804003d94de6" providerId="LiveId" clId="{112B74F3-8D6B-4709-9B07-00A6FBBCA519}" dt="2023-09-19T19:07:10.550" v="1294" actId="478"/>
          <ac:picMkLst>
            <pc:docMk/>
            <pc:sldMk cId="3401317247" sldId="1750"/>
            <ac:picMk id="4" creationId="{74EBE533-5283-3FAE-24B2-BED3A1B3D3FD}"/>
          </ac:picMkLst>
        </pc:picChg>
        <pc:picChg chg="add mod">
          <ac:chgData name="Catherine Delannoy" userId="ae97804003d94de6" providerId="LiveId" clId="{112B74F3-8D6B-4709-9B07-00A6FBBCA519}" dt="2023-09-20T09:16:07.774" v="1631" actId="1076"/>
          <ac:picMkLst>
            <pc:docMk/>
            <pc:sldMk cId="3401317247" sldId="1750"/>
            <ac:picMk id="5" creationId="{C0EE3562-322A-CDA8-4942-98979A99DCFD}"/>
          </ac:picMkLst>
        </pc:picChg>
      </pc:sldChg>
      <pc:sldChg chg="addSp delSp modSp add del mod setBg">
        <pc:chgData name="Catherine Delannoy" userId="ae97804003d94de6" providerId="LiveId" clId="{112B74F3-8D6B-4709-9B07-00A6FBBCA519}" dt="2023-10-04T08:36:35.822" v="6698" actId="47"/>
        <pc:sldMkLst>
          <pc:docMk/>
          <pc:sldMk cId="1808166814" sldId="1751"/>
        </pc:sldMkLst>
        <pc:spChg chg="mod">
          <ac:chgData name="Catherine Delannoy" userId="ae97804003d94de6" providerId="LiveId" clId="{112B74F3-8D6B-4709-9B07-00A6FBBCA519}" dt="2023-09-19T19:18:18.084" v="1400" actId="33524"/>
          <ac:spMkLst>
            <pc:docMk/>
            <pc:sldMk cId="1808166814" sldId="1751"/>
            <ac:spMk id="2" creationId="{D44F03CA-6821-4B21-B44E-00B593B48E55}"/>
          </ac:spMkLst>
        </pc:spChg>
        <pc:picChg chg="add mod">
          <ac:chgData name="Catherine Delannoy" userId="ae97804003d94de6" providerId="LiveId" clId="{112B74F3-8D6B-4709-9B07-00A6FBBCA519}" dt="2023-09-19T19:18:26.828" v="1403" actId="1076"/>
          <ac:picMkLst>
            <pc:docMk/>
            <pc:sldMk cId="1808166814" sldId="1751"/>
            <ac:picMk id="4" creationId="{8D9C0792-9E59-DB2C-1472-1D0A53B2B20E}"/>
          </ac:picMkLst>
        </pc:picChg>
        <pc:picChg chg="del">
          <ac:chgData name="Catherine Delannoy" userId="ae97804003d94de6" providerId="LiveId" clId="{112B74F3-8D6B-4709-9B07-00A6FBBCA519}" dt="2023-09-19T19:17:43.198" v="1398" actId="478"/>
          <ac:picMkLst>
            <pc:docMk/>
            <pc:sldMk cId="1808166814" sldId="1751"/>
            <ac:picMk id="11" creationId="{B747DBD5-2D03-020B-D148-79AB35F8B7F4}"/>
          </ac:picMkLst>
        </pc:picChg>
      </pc:sldChg>
      <pc:sldChg chg="add del">
        <pc:chgData name="Catherine Delannoy" userId="ae97804003d94de6" providerId="LiveId" clId="{112B74F3-8D6B-4709-9B07-00A6FBBCA519}" dt="2023-09-19T19:17:18.263" v="1364" actId="47"/>
        <pc:sldMkLst>
          <pc:docMk/>
          <pc:sldMk cId="3126536092" sldId="1751"/>
        </pc:sldMkLst>
      </pc:sldChg>
      <pc:sldChg chg="addSp delSp modSp add del mod">
        <pc:chgData name="Catherine Delannoy" userId="ae97804003d94de6" providerId="LiveId" clId="{112B74F3-8D6B-4709-9B07-00A6FBBCA519}" dt="2023-10-06T14:01:39.313" v="7700" actId="47"/>
        <pc:sldMkLst>
          <pc:docMk/>
          <pc:sldMk cId="2249933472" sldId="1752"/>
        </pc:sldMkLst>
        <pc:spChg chg="mod">
          <ac:chgData name="Catherine Delannoy" userId="ae97804003d94de6" providerId="LiveId" clId="{112B74F3-8D6B-4709-9B07-00A6FBBCA519}" dt="2023-09-19T19:18:50.123" v="1410" actId="20577"/>
          <ac:spMkLst>
            <pc:docMk/>
            <pc:sldMk cId="2249933472" sldId="1752"/>
            <ac:spMk id="2" creationId="{D44F03CA-6821-4B21-B44E-00B593B48E55}"/>
          </ac:spMkLst>
        </pc:spChg>
        <pc:picChg chg="del">
          <ac:chgData name="Catherine Delannoy" userId="ae97804003d94de6" providerId="LiveId" clId="{112B74F3-8D6B-4709-9B07-00A6FBBCA519}" dt="2023-09-19T19:19:03.563" v="1411" actId="478"/>
          <ac:picMkLst>
            <pc:docMk/>
            <pc:sldMk cId="2249933472" sldId="1752"/>
            <ac:picMk id="4" creationId="{8D9C0792-9E59-DB2C-1472-1D0A53B2B20E}"/>
          </ac:picMkLst>
        </pc:picChg>
        <pc:picChg chg="add mod">
          <ac:chgData name="Catherine Delannoy" userId="ae97804003d94de6" providerId="LiveId" clId="{112B74F3-8D6B-4709-9B07-00A6FBBCA519}" dt="2023-09-19T19:19:10.373" v="1414" actId="1076"/>
          <ac:picMkLst>
            <pc:docMk/>
            <pc:sldMk cId="2249933472" sldId="1752"/>
            <ac:picMk id="5" creationId="{8868EB9A-0764-E1CB-32B6-2AEBC58AF476}"/>
          </ac:picMkLst>
        </pc:picChg>
      </pc:sldChg>
      <pc:sldChg chg="add del">
        <pc:chgData name="Catherine Delannoy" userId="ae97804003d94de6" providerId="LiveId" clId="{112B74F3-8D6B-4709-9B07-00A6FBBCA519}" dt="2023-09-19T19:22:17.399" v="1419" actId="47"/>
        <pc:sldMkLst>
          <pc:docMk/>
          <pc:sldMk cId="2639466859" sldId="1753"/>
        </pc:sldMkLst>
      </pc:sldChg>
      <pc:sldChg chg="addSp delSp modSp add mod">
        <pc:chgData name="Catherine Delannoy" userId="ae97804003d94de6" providerId="LiveId" clId="{112B74F3-8D6B-4709-9B07-00A6FBBCA519}" dt="2023-09-19T19:24:39.197" v="1451" actId="1076"/>
        <pc:sldMkLst>
          <pc:docMk/>
          <pc:sldMk cId="2056357700" sldId="1754"/>
        </pc:sldMkLst>
        <pc:spChg chg="mod">
          <ac:chgData name="Catherine Delannoy" userId="ae97804003d94de6" providerId="LiveId" clId="{112B74F3-8D6B-4709-9B07-00A6FBBCA519}" dt="2023-09-19T19:24:39.197" v="1451" actId="1076"/>
          <ac:spMkLst>
            <pc:docMk/>
            <pc:sldMk cId="2056357700" sldId="1754"/>
            <ac:spMk id="2" creationId="{D44F03CA-6821-4B21-B44E-00B593B48E55}"/>
          </ac:spMkLst>
        </pc:spChg>
        <pc:grpChg chg="del mod">
          <ac:chgData name="Catherine Delannoy" userId="ae97804003d94de6" providerId="LiveId" clId="{112B74F3-8D6B-4709-9B07-00A6FBBCA519}" dt="2023-09-19T19:22:22.354" v="1421" actId="478"/>
          <ac:grpSpMkLst>
            <pc:docMk/>
            <pc:sldMk cId="2056357700" sldId="1754"/>
            <ac:grpSpMk id="5" creationId="{65673419-D035-FF2E-DA82-60B56BBBED6B}"/>
          </ac:grpSpMkLst>
        </pc:grpChg>
        <pc:picChg chg="add mod">
          <ac:chgData name="Catherine Delannoy" userId="ae97804003d94de6" providerId="LiveId" clId="{112B74F3-8D6B-4709-9B07-00A6FBBCA519}" dt="2023-09-19T19:22:30.439" v="1424" actId="14100"/>
          <ac:picMkLst>
            <pc:docMk/>
            <pc:sldMk cId="2056357700" sldId="1754"/>
            <ac:picMk id="4" creationId="{20F92292-4134-09BE-D7F4-2971615376B9}"/>
          </ac:picMkLst>
        </pc:picChg>
        <pc:picChg chg="add mod">
          <ac:chgData name="Catherine Delannoy" userId="ae97804003d94de6" providerId="LiveId" clId="{112B74F3-8D6B-4709-9B07-00A6FBBCA519}" dt="2023-09-19T19:24:25.179" v="1447" actId="1076"/>
          <ac:picMkLst>
            <pc:docMk/>
            <pc:sldMk cId="2056357700" sldId="1754"/>
            <ac:picMk id="8" creationId="{06F3CD5D-1C7A-B592-18B0-34EE3E6E9720}"/>
          </ac:picMkLst>
        </pc:picChg>
        <pc:picChg chg="del mod">
          <ac:chgData name="Catherine Delannoy" userId="ae97804003d94de6" providerId="LiveId" clId="{112B74F3-8D6B-4709-9B07-00A6FBBCA519}" dt="2023-09-19T19:22:21.359" v="1420" actId="478"/>
          <ac:picMkLst>
            <pc:docMk/>
            <pc:sldMk cId="2056357700" sldId="1754"/>
            <ac:picMk id="11" creationId="{9DCC205C-BFDF-862D-8E6C-852BED088150}"/>
          </ac:picMkLst>
        </pc:picChg>
        <pc:picChg chg="del">
          <ac:chgData name="Catherine Delannoy" userId="ae97804003d94de6" providerId="LiveId" clId="{112B74F3-8D6B-4709-9B07-00A6FBBCA519}" dt="2023-09-19T19:22:09.061" v="1417" actId="478"/>
          <ac:picMkLst>
            <pc:docMk/>
            <pc:sldMk cId="2056357700" sldId="1754"/>
            <ac:picMk id="13" creationId="{EABB0C38-EB74-C5FF-1B98-39B14232A7DC}"/>
          </ac:picMkLst>
        </pc:picChg>
      </pc:sldChg>
      <pc:sldChg chg="addSp delSp modSp add mod">
        <pc:chgData name="Catherine Delannoy" userId="ae97804003d94de6" providerId="LiveId" clId="{112B74F3-8D6B-4709-9B07-00A6FBBCA519}" dt="2023-09-20T09:04:50.930" v="1487" actId="1076"/>
        <pc:sldMkLst>
          <pc:docMk/>
          <pc:sldMk cId="3553818718" sldId="1755"/>
        </pc:sldMkLst>
        <pc:spChg chg="del">
          <ac:chgData name="Catherine Delannoy" userId="ae97804003d94de6" providerId="LiveId" clId="{112B74F3-8D6B-4709-9B07-00A6FBBCA519}" dt="2023-09-20T09:01:13.237" v="1453" actId="21"/>
          <ac:spMkLst>
            <pc:docMk/>
            <pc:sldMk cId="3553818718" sldId="1755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20T09:01:15.580" v="1455" actId="478"/>
          <ac:spMkLst>
            <pc:docMk/>
            <pc:sldMk cId="3553818718" sldId="1755"/>
            <ac:spMk id="5" creationId="{08021FBD-6EE9-5AC7-ABA6-A3C2DB93A006}"/>
          </ac:spMkLst>
        </pc:spChg>
        <pc:spChg chg="add mod">
          <ac:chgData name="Catherine Delannoy" userId="ae97804003d94de6" providerId="LiveId" clId="{112B74F3-8D6B-4709-9B07-00A6FBBCA519}" dt="2023-09-20T09:04:50.930" v="1487" actId="1076"/>
          <ac:spMkLst>
            <pc:docMk/>
            <pc:sldMk cId="3553818718" sldId="1755"/>
            <ac:spMk id="6" creationId="{392A7EF3-83F8-8099-36DE-63568CD7A849}"/>
          </ac:spMkLst>
        </pc:spChg>
        <pc:picChg chg="del">
          <ac:chgData name="Catherine Delannoy" userId="ae97804003d94de6" providerId="LiveId" clId="{112B74F3-8D6B-4709-9B07-00A6FBBCA519}" dt="2023-09-20T09:01:13.237" v="1453" actId="21"/>
          <ac:picMkLst>
            <pc:docMk/>
            <pc:sldMk cId="3553818718" sldId="1755"/>
            <ac:picMk id="4" creationId="{20F92292-4134-09BE-D7F4-2971615376B9}"/>
          </ac:picMkLst>
        </pc:picChg>
        <pc:picChg chg="add del mod">
          <ac:chgData name="Catherine Delannoy" userId="ae97804003d94de6" providerId="LiveId" clId="{112B74F3-8D6B-4709-9B07-00A6FBBCA519}" dt="2023-09-20T09:01:49.628" v="1470" actId="478"/>
          <ac:picMkLst>
            <pc:docMk/>
            <pc:sldMk cId="3553818718" sldId="1755"/>
            <ac:picMk id="7" creationId="{C29DC9BD-FCE4-DB12-E7F2-CCFBB00A942A}"/>
          </ac:picMkLst>
        </pc:picChg>
        <pc:picChg chg="del mod">
          <ac:chgData name="Catherine Delannoy" userId="ae97804003d94de6" providerId="LiveId" clId="{112B74F3-8D6B-4709-9B07-00A6FBBCA519}" dt="2023-09-20T09:03:13.430" v="1479" actId="478"/>
          <ac:picMkLst>
            <pc:docMk/>
            <pc:sldMk cId="3553818718" sldId="1755"/>
            <ac:picMk id="8" creationId="{06F3CD5D-1C7A-B592-18B0-34EE3E6E9720}"/>
          </ac:picMkLst>
        </pc:picChg>
        <pc:picChg chg="add del mod">
          <ac:chgData name="Catherine Delannoy" userId="ae97804003d94de6" providerId="LiveId" clId="{112B74F3-8D6B-4709-9B07-00A6FBBCA519}" dt="2023-09-20T09:02:15.908" v="1475" actId="478"/>
          <ac:picMkLst>
            <pc:docMk/>
            <pc:sldMk cId="3553818718" sldId="1755"/>
            <ac:picMk id="10" creationId="{033C7E87-9242-26CD-F130-CB560A1A9393}"/>
          </ac:picMkLst>
        </pc:picChg>
        <pc:picChg chg="add mod">
          <ac:chgData name="Catherine Delannoy" userId="ae97804003d94de6" providerId="LiveId" clId="{112B74F3-8D6B-4709-9B07-00A6FBBCA519}" dt="2023-09-20T09:02:21.182" v="1478" actId="14100"/>
          <ac:picMkLst>
            <pc:docMk/>
            <pc:sldMk cId="3553818718" sldId="1755"/>
            <ac:picMk id="12" creationId="{2C0BD9DD-131D-71CA-5B3C-E1A039F8323E}"/>
          </ac:picMkLst>
        </pc:picChg>
        <pc:picChg chg="add del mod">
          <ac:chgData name="Catherine Delannoy" userId="ae97804003d94de6" providerId="LiveId" clId="{112B74F3-8D6B-4709-9B07-00A6FBBCA519}" dt="2023-09-20T09:04:28.508" v="1482" actId="478"/>
          <ac:picMkLst>
            <pc:docMk/>
            <pc:sldMk cId="3553818718" sldId="1755"/>
            <ac:picMk id="14" creationId="{9C313C05-B7B1-9617-1541-47FBF7F27D19}"/>
          </ac:picMkLst>
        </pc:picChg>
        <pc:picChg chg="add mod">
          <ac:chgData name="Catherine Delannoy" userId="ae97804003d94de6" providerId="LiveId" clId="{112B74F3-8D6B-4709-9B07-00A6FBBCA519}" dt="2023-09-20T09:04:39.342" v="1484" actId="1076"/>
          <ac:picMkLst>
            <pc:docMk/>
            <pc:sldMk cId="3553818718" sldId="1755"/>
            <ac:picMk id="16" creationId="{CE0091E2-1A8A-8E38-2B63-F2CFE76C92A0}"/>
          </ac:picMkLst>
        </pc:picChg>
      </pc:sldChg>
      <pc:sldChg chg="add del">
        <pc:chgData name="Catherine Delannoy" userId="ae97804003d94de6" providerId="LiveId" clId="{112B74F3-8D6B-4709-9B07-00A6FBBCA519}" dt="2023-09-20T09:06:10.816" v="1490" actId="47"/>
        <pc:sldMkLst>
          <pc:docMk/>
          <pc:sldMk cId="2554333998" sldId="1756"/>
        </pc:sldMkLst>
      </pc:sldChg>
      <pc:sldChg chg="addSp delSp modSp add del mod">
        <pc:chgData name="Catherine Delannoy" userId="ae97804003d94de6" providerId="LiveId" clId="{112B74F3-8D6B-4709-9B07-00A6FBBCA519}" dt="2023-10-04T11:36:53.591" v="7227" actId="47"/>
        <pc:sldMkLst>
          <pc:docMk/>
          <pc:sldMk cId="1853700844" sldId="1757"/>
        </pc:sldMkLst>
        <pc:spChg chg="mod">
          <ac:chgData name="Catherine Delannoy" userId="ae97804003d94de6" providerId="LiveId" clId="{112B74F3-8D6B-4709-9B07-00A6FBBCA519}" dt="2023-09-20T09:08:10.628" v="1506" actId="1076"/>
          <ac:spMkLst>
            <pc:docMk/>
            <pc:sldMk cId="1853700844" sldId="1757"/>
            <ac:spMk id="2" creationId="{D44F03CA-6821-4B21-B44E-00B593B48E55}"/>
          </ac:spMkLst>
        </pc:spChg>
        <pc:spChg chg="add del">
          <ac:chgData name="Catherine Delannoy" userId="ae97804003d94de6" providerId="LiveId" clId="{112B74F3-8D6B-4709-9B07-00A6FBBCA519}" dt="2023-09-20T09:07:30.131" v="1499" actId="22"/>
          <ac:spMkLst>
            <pc:docMk/>
            <pc:sldMk cId="1853700844" sldId="1757"/>
            <ac:spMk id="5" creationId="{BF4D95C9-0BD3-F56E-DA8E-79FB2F664D5F}"/>
          </ac:spMkLst>
        </pc:spChg>
        <pc:picChg chg="del">
          <ac:chgData name="Catherine Delannoy" userId="ae97804003d94de6" providerId="LiveId" clId="{112B74F3-8D6B-4709-9B07-00A6FBBCA519}" dt="2023-09-20T09:06:30.040" v="1495" actId="478"/>
          <ac:picMkLst>
            <pc:docMk/>
            <pc:sldMk cId="1853700844" sldId="1757"/>
            <ac:picMk id="4" creationId="{20F92292-4134-09BE-D7F4-2971615376B9}"/>
          </ac:picMkLst>
        </pc:picChg>
        <pc:picChg chg="add mod">
          <ac:chgData name="Catherine Delannoy" userId="ae97804003d94de6" providerId="LiveId" clId="{112B74F3-8D6B-4709-9B07-00A6FBBCA519}" dt="2023-09-20T09:07:40.950" v="1501" actId="1076"/>
          <ac:picMkLst>
            <pc:docMk/>
            <pc:sldMk cId="1853700844" sldId="1757"/>
            <ac:picMk id="7" creationId="{0BD10155-E140-EBDA-DBFB-3A8A313BA9E2}"/>
          </ac:picMkLst>
        </pc:picChg>
        <pc:picChg chg="del">
          <ac:chgData name="Catherine Delannoy" userId="ae97804003d94de6" providerId="LiveId" clId="{112B74F3-8D6B-4709-9B07-00A6FBBCA519}" dt="2023-09-20T09:07:28.098" v="1497" actId="478"/>
          <ac:picMkLst>
            <pc:docMk/>
            <pc:sldMk cId="1853700844" sldId="1757"/>
            <ac:picMk id="8" creationId="{06F3CD5D-1C7A-B592-18B0-34EE3E6E9720}"/>
          </ac:picMkLst>
        </pc:picChg>
        <pc:picChg chg="add mod">
          <ac:chgData name="Catherine Delannoy" userId="ae97804003d94de6" providerId="LiveId" clId="{112B74F3-8D6B-4709-9B07-00A6FBBCA519}" dt="2023-09-20T09:08:27.300" v="1508" actId="1076"/>
          <ac:picMkLst>
            <pc:docMk/>
            <pc:sldMk cId="1853700844" sldId="1757"/>
            <ac:picMk id="10" creationId="{F7B1DAF8-8BEF-29B0-8439-F8D1EC54957F}"/>
          </ac:picMkLst>
        </pc:picChg>
      </pc:sldChg>
      <pc:sldChg chg="add del">
        <pc:chgData name="Catherine Delannoy" userId="ae97804003d94de6" providerId="LiveId" clId="{112B74F3-8D6B-4709-9B07-00A6FBBCA519}" dt="2023-09-20T09:06:16.346" v="1492"/>
        <pc:sldMkLst>
          <pc:docMk/>
          <pc:sldMk cId="1375074853" sldId="1758"/>
        </pc:sldMkLst>
      </pc:sldChg>
      <pc:sldChg chg="addSp delSp modSp add del mod">
        <pc:chgData name="Catherine Delannoy" userId="ae97804003d94de6" providerId="LiveId" clId="{112B74F3-8D6B-4709-9B07-00A6FBBCA519}" dt="2023-10-04T08:36:40.966" v="6704" actId="1035"/>
        <pc:sldMkLst>
          <pc:docMk/>
          <pc:sldMk cId="2602389440" sldId="1758"/>
        </pc:sldMkLst>
        <pc:spChg chg="mod">
          <ac:chgData name="Catherine Delannoy" userId="ae97804003d94de6" providerId="LiveId" clId="{112B74F3-8D6B-4709-9B07-00A6FBBCA519}" dt="2023-09-20T09:11:47.487" v="1567" actId="1035"/>
          <ac:spMkLst>
            <pc:docMk/>
            <pc:sldMk cId="2602389440" sldId="1758"/>
            <ac:spMk id="2" creationId="{D44F03CA-6821-4B21-B44E-00B593B48E55}"/>
          </ac:spMkLst>
        </pc:spChg>
        <pc:spChg chg="mod">
          <ac:chgData name="Catherine Delannoy" userId="ae97804003d94de6" providerId="LiveId" clId="{112B74F3-8D6B-4709-9B07-00A6FBBCA519}" dt="2023-09-20T09:12:02.866" v="1570" actId="404"/>
          <ac:spMkLst>
            <pc:docMk/>
            <pc:sldMk cId="2602389440" sldId="1758"/>
            <ac:spMk id="5" creationId="{4C336020-6C1A-AF39-914F-8111F273E81F}"/>
          </ac:spMkLst>
        </pc:spChg>
        <pc:spChg chg="mod">
          <ac:chgData name="Catherine Delannoy" userId="ae97804003d94de6" providerId="LiveId" clId="{112B74F3-8D6B-4709-9B07-00A6FBBCA519}" dt="2023-09-20T09:12:10.550" v="1573" actId="1076"/>
          <ac:spMkLst>
            <pc:docMk/>
            <pc:sldMk cId="2602389440" sldId="1758"/>
            <ac:spMk id="6" creationId="{37E31D70-395F-6B67-AB8E-EE9B71C210F6}"/>
          </ac:spMkLst>
        </pc:spChg>
        <pc:grpChg chg="del mod">
          <ac:chgData name="Catherine Delannoy" userId="ae97804003d94de6" providerId="LiveId" clId="{112B74F3-8D6B-4709-9B07-00A6FBBCA519}" dt="2023-09-26T14:13:02.351" v="3470" actId="478"/>
          <ac:grpSpMkLst>
            <pc:docMk/>
            <pc:sldMk cId="2602389440" sldId="1758"/>
            <ac:grpSpMk id="4" creationId="{093B1C68-CDEE-F197-F99C-E81C992247D5}"/>
          </ac:grpSpMkLst>
        </pc:grpChg>
        <pc:picChg chg="add del mod">
          <ac:chgData name="Catherine Delannoy" userId="ae97804003d94de6" providerId="LiveId" clId="{112B74F3-8D6B-4709-9B07-00A6FBBCA519}" dt="2023-09-26T14:12:21.149" v="3464" actId="21"/>
          <ac:picMkLst>
            <pc:docMk/>
            <pc:sldMk cId="2602389440" sldId="1758"/>
            <ac:picMk id="3" creationId="{EAE8F999-2CD1-533E-1059-BD613F06E79A}"/>
          </ac:picMkLst>
        </pc:picChg>
        <pc:picChg chg="add mod">
          <ac:chgData name="Catherine Delannoy" userId="ae97804003d94de6" providerId="LiveId" clId="{112B74F3-8D6B-4709-9B07-00A6FBBCA519}" dt="2023-10-04T08:36:40.966" v="6704" actId="1035"/>
          <ac:picMkLst>
            <pc:docMk/>
            <pc:sldMk cId="2602389440" sldId="1758"/>
            <ac:picMk id="5" creationId="{AD2DBF87-BD85-2336-016C-7579781E8DF8}"/>
          </ac:picMkLst>
        </pc:picChg>
        <pc:picChg chg="add del mod">
          <ac:chgData name="Catherine Delannoy" userId="ae97804003d94de6" providerId="LiveId" clId="{112B74F3-8D6B-4709-9B07-00A6FBBCA519}" dt="2023-10-04T08:09:03.120" v="6688" actId="478"/>
          <ac:picMkLst>
            <pc:docMk/>
            <pc:sldMk cId="2602389440" sldId="1758"/>
            <ac:picMk id="8" creationId="{71CA8D70-D4EA-5993-C4FC-6ACA7A6DEA21}"/>
          </ac:picMkLst>
        </pc:picChg>
        <pc:picChg chg="add del mod">
          <ac:chgData name="Catherine Delannoy" userId="ae97804003d94de6" providerId="LiveId" clId="{112B74F3-8D6B-4709-9B07-00A6FBBCA519}" dt="2023-09-26T14:12:45.351" v="3465" actId="478"/>
          <ac:picMkLst>
            <pc:docMk/>
            <pc:sldMk cId="2602389440" sldId="1758"/>
            <ac:picMk id="9" creationId="{B28D4A08-6C6A-8E55-9415-B2DCA45C9317}"/>
          </ac:picMkLst>
        </pc:picChg>
        <pc:picChg chg="del">
          <ac:chgData name="Catherine Delannoy" userId="ae97804003d94de6" providerId="LiveId" clId="{112B74F3-8D6B-4709-9B07-00A6FBBCA519}" dt="2023-09-20T09:11:08.167" v="1526" actId="478"/>
          <ac:picMkLst>
            <pc:docMk/>
            <pc:sldMk cId="2602389440" sldId="1758"/>
            <ac:picMk id="14" creationId="{02DF1D9C-98AB-70DE-5262-98BB61EAD923}"/>
          </ac:picMkLst>
        </pc:picChg>
      </pc:sldChg>
      <pc:sldChg chg="add del">
        <pc:chgData name="Catherine Delannoy" userId="ae97804003d94de6" providerId="LiveId" clId="{112B74F3-8D6B-4709-9B07-00A6FBBCA519}" dt="2023-09-20T09:11:21.235" v="1530"/>
        <pc:sldMkLst>
          <pc:docMk/>
          <pc:sldMk cId="689999161" sldId="1759"/>
        </pc:sldMkLst>
      </pc:sldChg>
      <pc:sldChg chg="add del">
        <pc:chgData name="Catherine Delannoy" userId="ae97804003d94de6" providerId="LiveId" clId="{112B74F3-8D6B-4709-9B07-00A6FBBCA519}" dt="2023-09-20T09:17:54.312" v="1642"/>
        <pc:sldMkLst>
          <pc:docMk/>
          <pc:sldMk cId="3067622120" sldId="1759"/>
        </pc:sldMkLst>
      </pc:sldChg>
      <pc:sldChg chg="addSp delSp modSp add mod">
        <pc:chgData name="Catherine Delannoy" userId="ae97804003d94de6" providerId="LiveId" clId="{112B74F3-8D6B-4709-9B07-00A6FBBCA519}" dt="2023-09-20T09:21:15.955" v="1683" actId="1076"/>
        <pc:sldMkLst>
          <pc:docMk/>
          <pc:sldMk cId="3570471493" sldId="1759"/>
        </pc:sldMkLst>
        <pc:spChg chg="mod">
          <ac:chgData name="Catherine Delannoy" userId="ae97804003d94de6" providerId="LiveId" clId="{112B74F3-8D6B-4709-9B07-00A6FBBCA519}" dt="2023-09-20T09:19:13.763" v="1676" actId="20577"/>
          <ac:spMkLst>
            <pc:docMk/>
            <pc:sldMk cId="3570471493" sldId="1759"/>
            <ac:spMk id="5" creationId="{2BBB6D99-8250-BF53-6A9A-DD9E8CDB53AD}"/>
          </ac:spMkLst>
        </pc:spChg>
        <pc:spChg chg="mod">
          <ac:chgData name="Catherine Delannoy" userId="ae97804003d94de6" providerId="LiveId" clId="{112B74F3-8D6B-4709-9B07-00A6FBBCA519}" dt="2023-09-20T09:18:29.313" v="1666" actId="1076"/>
          <ac:spMkLst>
            <pc:docMk/>
            <pc:sldMk cId="3570471493" sldId="1759"/>
            <ac:spMk id="6" creationId="{392A7EF3-83F8-8099-36DE-63568CD7A849}"/>
          </ac:spMkLst>
        </pc:spChg>
        <pc:spChg chg="mod">
          <ac:chgData name="Catherine Delannoy" userId="ae97804003d94de6" providerId="LiveId" clId="{112B74F3-8D6B-4709-9B07-00A6FBBCA519}" dt="2023-09-20T09:18:59.301" v="1671"/>
          <ac:spMkLst>
            <pc:docMk/>
            <pc:sldMk cId="3570471493" sldId="1759"/>
            <ac:spMk id="7" creationId="{259C3472-F68E-2936-8852-7167F8E30D0A}"/>
          </ac:spMkLst>
        </pc:spChg>
        <pc:spChg chg="add del">
          <ac:chgData name="Catherine Delannoy" userId="ae97804003d94de6" providerId="LiveId" clId="{112B74F3-8D6B-4709-9B07-00A6FBBCA519}" dt="2023-09-20T09:21:07.505" v="1681" actId="478"/>
          <ac:spMkLst>
            <pc:docMk/>
            <pc:sldMk cId="3570471493" sldId="1759"/>
            <ac:spMk id="8" creationId="{A0A98290-59CE-22BC-6757-FFC36AA624EA}"/>
          </ac:spMkLst>
        </pc:spChg>
        <pc:spChg chg="add del mod">
          <ac:chgData name="Catherine Delannoy" userId="ae97804003d94de6" providerId="LiveId" clId="{112B74F3-8D6B-4709-9B07-00A6FBBCA519}" dt="2023-09-20T09:21:10.365" v="1682" actId="478"/>
          <ac:spMkLst>
            <pc:docMk/>
            <pc:sldMk cId="3570471493" sldId="1759"/>
            <ac:spMk id="9" creationId="{E7B78507-B249-F87B-C964-DC405A49A105}"/>
          </ac:spMkLst>
        </pc:spChg>
        <pc:grpChg chg="add mod">
          <ac:chgData name="Catherine Delannoy" userId="ae97804003d94de6" providerId="LiveId" clId="{112B74F3-8D6B-4709-9B07-00A6FBBCA519}" dt="2023-09-20T09:19:23.151" v="1678" actId="1076"/>
          <ac:grpSpMkLst>
            <pc:docMk/>
            <pc:sldMk cId="3570471493" sldId="1759"/>
            <ac:grpSpMk id="4" creationId="{FBDE724E-7CE6-44F4-C7D3-2C5A2D633AFE}"/>
          </ac:grpSpMkLst>
        </pc:grpChg>
        <pc:picChg chg="add mod">
          <ac:chgData name="Catherine Delannoy" userId="ae97804003d94de6" providerId="LiveId" clId="{112B74F3-8D6B-4709-9B07-00A6FBBCA519}" dt="2023-09-20T09:18:25.616" v="1665" actId="1076"/>
          <ac:picMkLst>
            <pc:docMk/>
            <pc:sldMk cId="3570471493" sldId="1759"/>
            <ac:picMk id="3" creationId="{A39C8073-F2DD-2FE4-7C3C-FA68BAA0C4BB}"/>
          </ac:picMkLst>
        </pc:picChg>
        <pc:picChg chg="add mod">
          <ac:chgData name="Catherine Delannoy" userId="ae97804003d94de6" providerId="LiveId" clId="{112B74F3-8D6B-4709-9B07-00A6FBBCA519}" dt="2023-09-20T09:21:15.955" v="1683" actId="1076"/>
          <ac:picMkLst>
            <pc:docMk/>
            <pc:sldMk cId="3570471493" sldId="1759"/>
            <ac:picMk id="11" creationId="{870EA368-A9FD-11CD-9D3F-34F627F58592}"/>
          </ac:picMkLst>
        </pc:picChg>
        <pc:picChg chg="del">
          <ac:chgData name="Catherine Delannoy" userId="ae97804003d94de6" providerId="LiveId" clId="{112B74F3-8D6B-4709-9B07-00A6FBBCA519}" dt="2023-09-20T09:18:09.320" v="1661" actId="478"/>
          <ac:picMkLst>
            <pc:docMk/>
            <pc:sldMk cId="3570471493" sldId="1759"/>
            <ac:picMk id="12" creationId="{2C0BD9DD-131D-71CA-5B3C-E1A039F8323E}"/>
          </ac:picMkLst>
        </pc:picChg>
        <pc:picChg chg="del">
          <ac:chgData name="Catherine Delannoy" userId="ae97804003d94de6" providerId="LiveId" clId="{112B74F3-8D6B-4709-9B07-00A6FBBCA519}" dt="2023-09-20T09:19:25.850" v="1679" actId="478"/>
          <ac:picMkLst>
            <pc:docMk/>
            <pc:sldMk cId="3570471493" sldId="1759"/>
            <ac:picMk id="16" creationId="{CE0091E2-1A8A-8E38-2B63-F2CFE76C92A0}"/>
          </ac:picMkLst>
        </pc:picChg>
      </pc:sldChg>
      <pc:sldChg chg="addSp delSp modSp add del mod">
        <pc:chgData name="Catherine Delannoy" userId="ae97804003d94de6" providerId="LiveId" clId="{112B74F3-8D6B-4709-9B07-00A6FBBCA519}" dt="2023-10-04T09:30:48.765" v="6705" actId="2696"/>
        <pc:sldMkLst>
          <pc:docMk/>
          <pc:sldMk cId="594359265" sldId="1760"/>
        </pc:sldMkLst>
        <pc:spChg chg="mod">
          <ac:chgData name="Catherine Delannoy" userId="ae97804003d94de6" providerId="LiveId" clId="{112B74F3-8D6B-4709-9B07-00A6FBBCA519}" dt="2023-09-20T09:23:27.349" v="1724" actId="20577"/>
          <ac:spMkLst>
            <pc:docMk/>
            <pc:sldMk cId="594359265" sldId="1760"/>
            <ac:spMk id="2" creationId="{D44F03CA-6821-4B21-B44E-00B593B48E55}"/>
          </ac:spMkLst>
        </pc:spChg>
        <pc:spChg chg="mod topLvl">
          <ac:chgData name="Catherine Delannoy" userId="ae97804003d94de6" providerId="LiveId" clId="{112B74F3-8D6B-4709-9B07-00A6FBBCA519}" dt="2023-09-20T09:30:41.404" v="1828" actId="113"/>
          <ac:spMkLst>
            <pc:docMk/>
            <pc:sldMk cId="594359265" sldId="1760"/>
            <ac:spMk id="6" creationId="{E9FE6124-E2E3-DDE4-2910-178188F50B80}"/>
          </ac:spMkLst>
        </pc:spChg>
        <pc:spChg chg="mod topLvl">
          <ac:chgData name="Catherine Delannoy" userId="ae97804003d94de6" providerId="LiveId" clId="{112B74F3-8D6B-4709-9B07-00A6FBBCA519}" dt="2023-09-20T09:27:26.651" v="1737" actId="164"/>
          <ac:spMkLst>
            <pc:docMk/>
            <pc:sldMk cId="594359265" sldId="1760"/>
            <ac:spMk id="8" creationId="{B8442A6C-F39A-D26A-C735-9FAFDDC44027}"/>
          </ac:spMkLst>
        </pc:spChg>
        <pc:spChg chg="mod topLvl">
          <ac:chgData name="Catherine Delannoy" userId="ae97804003d94de6" providerId="LiveId" clId="{112B74F3-8D6B-4709-9B07-00A6FBBCA519}" dt="2023-09-20T09:29:41.714" v="1783" actId="164"/>
          <ac:spMkLst>
            <pc:docMk/>
            <pc:sldMk cId="594359265" sldId="1760"/>
            <ac:spMk id="12" creationId="{80A676C4-521E-F18C-322B-D16526BF6509}"/>
          </ac:spMkLst>
        </pc:spChg>
        <pc:spChg chg="mod topLvl">
          <ac:chgData name="Catherine Delannoy" userId="ae97804003d94de6" providerId="LiveId" clId="{112B74F3-8D6B-4709-9B07-00A6FBBCA519}" dt="2023-09-20T09:29:41.714" v="1783" actId="164"/>
          <ac:spMkLst>
            <pc:docMk/>
            <pc:sldMk cId="594359265" sldId="1760"/>
            <ac:spMk id="13" creationId="{F9BC757F-8246-046C-CD47-DEA1E6CD453C}"/>
          </ac:spMkLst>
        </pc:spChg>
        <pc:spChg chg="add del">
          <ac:chgData name="Catherine Delannoy" userId="ae97804003d94de6" providerId="LiveId" clId="{112B74F3-8D6B-4709-9B07-00A6FBBCA519}" dt="2023-09-20T09:28:19.869" v="1744" actId="478"/>
          <ac:spMkLst>
            <pc:docMk/>
            <pc:sldMk cId="594359265" sldId="1760"/>
            <ac:spMk id="14" creationId="{B38CC813-7A70-192C-C494-FB37DB5C78F6}"/>
          </ac:spMkLst>
        </pc:spChg>
        <pc:spChg chg="mod">
          <ac:chgData name="Catherine Delannoy" userId="ae97804003d94de6" providerId="LiveId" clId="{112B74F3-8D6B-4709-9B07-00A6FBBCA519}" dt="2023-09-20T09:29:59.015" v="1787"/>
          <ac:spMkLst>
            <pc:docMk/>
            <pc:sldMk cId="594359265" sldId="1760"/>
            <ac:spMk id="17" creationId="{3DBC5205-F2A8-13BD-80DF-94C31A06DA76}"/>
          </ac:spMkLst>
        </pc:spChg>
        <pc:spChg chg="mod">
          <ac:chgData name="Catherine Delannoy" userId="ae97804003d94de6" providerId="LiveId" clId="{112B74F3-8D6B-4709-9B07-00A6FBBCA519}" dt="2023-09-20T09:30:27.404" v="1826" actId="20577"/>
          <ac:spMkLst>
            <pc:docMk/>
            <pc:sldMk cId="594359265" sldId="1760"/>
            <ac:spMk id="18" creationId="{9472134D-C65B-CF84-9007-3DE7D5593220}"/>
          </ac:spMkLst>
        </pc:spChg>
        <pc:grpChg chg="add del mod">
          <ac:chgData name="Catherine Delannoy" userId="ae97804003d94de6" providerId="LiveId" clId="{112B74F3-8D6B-4709-9B07-00A6FBBCA519}" dt="2023-09-20T09:27:08.721" v="1732" actId="165"/>
          <ac:grpSpMkLst>
            <pc:docMk/>
            <pc:sldMk cId="594359265" sldId="1760"/>
            <ac:grpSpMk id="5" creationId="{0B97342A-6FD5-9947-BD9F-F99BBE450A03}"/>
          </ac:grpSpMkLst>
        </pc:grpChg>
        <pc:grpChg chg="add mod">
          <ac:chgData name="Catherine Delannoy" userId="ae97804003d94de6" providerId="LiveId" clId="{112B74F3-8D6B-4709-9B07-00A6FBBCA519}" dt="2023-09-20T09:30:36.752" v="1827" actId="1076"/>
          <ac:grpSpMkLst>
            <pc:docMk/>
            <pc:sldMk cId="594359265" sldId="1760"/>
            <ac:grpSpMk id="9" creationId="{B3F7DF71-5080-B76A-9F59-F130D7F38D22}"/>
          </ac:grpSpMkLst>
        </pc:grpChg>
        <pc:grpChg chg="add del mod">
          <ac:chgData name="Catherine Delannoy" userId="ae97804003d94de6" providerId="LiveId" clId="{112B74F3-8D6B-4709-9B07-00A6FBBCA519}" dt="2023-09-20T09:29:19.359" v="1779" actId="165"/>
          <ac:grpSpMkLst>
            <pc:docMk/>
            <pc:sldMk cId="594359265" sldId="1760"/>
            <ac:grpSpMk id="11" creationId="{9961CBCB-221D-BEB6-CC52-614714D7B959}"/>
          </ac:grpSpMkLst>
        </pc:grpChg>
        <pc:grpChg chg="add mod">
          <ac:chgData name="Catherine Delannoy" userId="ae97804003d94de6" providerId="LiveId" clId="{112B74F3-8D6B-4709-9B07-00A6FBBCA519}" dt="2023-09-20T09:30:36.752" v="1827" actId="1076"/>
          <ac:grpSpMkLst>
            <pc:docMk/>
            <pc:sldMk cId="594359265" sldId="1760"/>
            <ac:grpSpMk id="15" creationId="{69DE58CE-3FF5-575C-1B58-3E92D8E4FD8F}"/>
          </ac:grpSpMkLst>
        </pc:grpChg>
        <pc:grpChg chg="add mod">
          <ac:chgData name="Catherine Delannoy" userId="ae97804003d94de6" providerId="LiveId" clId="{112B74F3-8D6B-4709-9B07-00A6FBBCA519}" dt="2023-09-20T09:30:36.752" v="1827" actId="1076"/>
          <ac:grpSpMkLst>
            <pc:docMk/>
            <pc:sldMk cId="594359265" sldId="1760"/>
            <ac:grpSpMk id="16" creationId="{49C73BEC-F07B-824C-292A-2508887AE356}"/>
          </ac:grpSpMkLst>
        </pc:grpChg>
        <pc:picChg chg="add mod">
          <ac:chgData name="Catherine Delannoy" userId="ae97804003d94de6" providerId="LiveId" clId="{112B74F3-8D6B-4709-9B07-00A6FBBCA519}" dt="2023-09-26T17:11:07.214" v="3509" actId="1076"/>
          <ac:picMkLst>
            <pc:docMk/>
            <pc:sldMk cId="594359265" sldId="1760"/>
            <ac:picMk id="3" creationId="{A84C9560-6562-3B8D-78E5-174F6ABC463A}"/>
          </ac:picMkLst>
        </pc:picChg>
        <pc:picChg chg="add del mod">
          <ac:chgData name="Catherine Delannoy" userId="ae97804003d94de6" providerId="LiveId" clId="{112B74F3-8D6B-4709-9B07-00A6FBBCA519}" dt="2023-09-26T17:10:56.028" v="3505" actId="21"/>
          <ac:picMkLst>
            <pc:docMk/>
            <pc:sldMk cId="594359265" sldId="1760"/>
            <ac:picMk id="4" creationId="{AB9F41D0-7887-22C0-CD79-4BE309F24430}"/>
          </ac:picMkLst>
        </pc:picChg>
        <pc:picChg chg="del">
          <ac:chgData name="Catherine Delannoy" userId="ae97804003d94de6" providerId="LiveId" clId="{112B74F3-8D6B-4709-9B07-00A6FBBCA519}" dt="2023-09-20T09:22:55.143" v="1710" actId="478"/>
          <ac:picMkLst>
            <pc:docMk/>
            <pc:sldMk cId="594359265" sldId="1760"/>
            <ac:picMk id="7" creationId="{0BD10155-E140-EBDA-DBFB-3A8A313BA9E2}"/>
          </ac:picMkLst>
        </pc:picChg>
        <pc:picChg chg="del">
          <ac:chgData name="Catherine Delannoy" userId="ae97804003d94de6" providerId="LiveId" clId="{112B74F3-8D6B-4709-9B07-00A6FBBCA519}" dt="2023-09-20T09:22:23.671" v="1709" actId="478"/>
          <ac:picMkLst>
            <pc:docMk/>
            <pc:sldMk cId="594359265" sldId="1760"/>
            <ac:picMk id="10" creationId="{F7B1DAF8-8BEF-29B0-8439-F8D1EC54957F}"/>
          </ac:picMkLst>
        </pc:picChg>
      </pc:sldChg>
      <pc:sldChg chg="add del">
        <pc:chgData name="Catherine Delannoy" userId="ae97804003d94de6" providerId="LiveId" clId="{112B74F3-8D6B-4709-9B07-00A6FBBCA519}" dt="2023-09-20T09:30:59.864" v="1830"/>
        <pc:sldMkLst>
          <pc:docMk/>
          <pc:sldMk cId="671235993" sldId="1761"/>
        </pc:sldMkLst>
      </pc:sldChg>
      <pc:sldChg chg="addSp delSp modSp add del mod">
        <pc:chgData name="Catherine Delannoy" userId="ae97804003d94de6" providerId="LiveId" clId="{112B74F3-8D6B-4709-9B07-00A6FBBCA519}" dt="2023-10-04T09:31:19.813" v="6712" actId="47"/>
        <pc:sldMkLst>
          <pc:docMk/>
          <pc:sldMk cId="3597385704" sldId="1761"/>
        </pc:sldMkLst>
        <pc:spChg chg="mod">
          <ac:chgData name="Catherine Delannoy" userId="ae97804003d94de6" providerId="LiveId" clId="{112B74F3-8D6B-4709-9B07-00A6FBBCA519}" dt="2023-09-20T09:32:14.537" v="1866" actId="14100"/>
          <ac:spMkLst>
            <pc:docMk/>
            <pc:sldMk cId="3597385704" sldId="1761"/>
            <ac:spMk id="6" creationId="{392A7EF3-83F8-8099-36DE-63568CD7A849}"/>
          </ac:spMkLst>
        </pc:spChg>
        <pc:grpChg chg="del">
          <ac:chgData name="Catherine Delannoy" userId="ae97804003d94de6" providerId="LiveId" clId="{112B74F3-8D6B-4709-9B07-00A6FBBCA519}" dt="2023-09-20T09:31:13.331" v="1846" actId="478"/>
          <ac:grpSpMkLst>
            <pc:docMk/>
            <pc:sldMk cId="3597385704" sldId="1761"/>
            <ac:grpSpMk id="4" creationId="{FBDE724E-7CE6-44F4-C7D3-2C5A2D633AFE}"/>
          </ac:grpSpMkLst>
        </pc:grpChg>
        <pc:picChg chg="del">
          <ac:chgData name="Catherine Delannoy" userId="ae97804003d94de6" providerId="LiveId" clId="{112B74F3-8D6B-4709-9B07-00A6FBBCA519}" dt="2023-09-20T09:31:15.678" v="1847" actId="478"/>
          <ac:picMkLst>
            <pc:docMk/>
            <pc:sldMk cId="3597385704" sldId="1761"/>
            <ac:picMk id="3" creationId="{A39C8073-F2DD-2FE4-7C3C-FA68BAA0C4BB}"/>
          </ac:picMkLst>
        </pc:picChg>
        <pc:picChg chg="add del mod">
          <ac:chgData name="Catherine Delannoy" userId="ae97804003d94de6" providerId="LiveId" clId="{112B74F3-8D6B-4709-9B07-00A6FBBCA519}" dt="2023-10-04T09:31:12.407" v="6709" actId="21"/>
          <ac:picMkLst>
            <pc:docMk/>
            <pc:sldMk cId="3597385704" sldId="1761"/>
            <ac:picMk id="8" creationId="{5CB76A7C-EA4C-2644-A46E-83E384D058F2}"/>
          </ac:picMkLst>
        </pc:picChg>
        <pc:picChg chg="add mod">
          <ac:chgData name="Catherine Delannoy" userId="ae97804003d94de6" providerId="LiveId" clId="{112B74F3-8D6B-4709-9B07-00A6FBBCA519}" dt="2023-09-20T09:32:02.620" v="1854" actId="1076"/>
          <ac:picMkLst>
            <pc:docMk/>
            <pc:sldMk cId="3597385704" sldId="1761"/>
            <ac:picMk id="10" creationId="{99511790-FA7A-B762-6DEA-BF3CD7F1A02A}"/>
          </ac:picMkLst>
        </pc:picChg>
        <pc:picChg chg="del">
          <ac:chgData name="Catherine Delannoy" userId="ae97804003d94de6" providerId="LiveId" clId="{112B74F3-8D6B-4709-9B07-00A6FBBCA519}" dt="2023-09-20T09:31:41.066" v="1848" actId="478"/>
          <ac:picMkLst>
            <pc:docMk/>
            <pc:sldMk cId="3597385704" sldId="1761"/>
            <ac:picMk id="11" creationId="{870EA368-A9FD-11CD-9D3F-34F627F58592}"/>
          </ac:picMkLst>
        </pc:picChg>
      </pc:sldChg>
      <pc:sldChg chg="addSp delSp modSp add mod">
        <pc:chgData name="Catherine Delannoy" userId="ae97804003d94de6" providerId="LiveId" clId="{112B74F3-8D6B-4709-9B07-00A6FBBCA519}" dt="2023-10-04T09:31:36.061" v="6717" actId="1076"/>
        <pc:sldMkLst>
          <pc:docMk/>
          <pc:sldMk cId="406371261" sldId="1762"/>
        </pc:sldMkLst>
        <pc:spChg chg="del">
          <ac:chgData name="Catherine Delannoy" userId="ae97804003d94de6" providerId="LiveId" clId="{112B74F3-8D6B-4709-9B07-00A6FBBCA519}" dt="2023-09-20T09:32:49.550" v="1870" actId="478"/>
          <ac:spMkLst>
            <pc:docMk/>
            <pc:sldMk cId="406371261" sldId="1762"/>
            <ac:spMk id="2" creationId="{D44F03CA-6821-4B21-B44E-00B593B48E55}"/>
          </ac:spMkLst>
        </pc:spChg>
        <pc:spChg chg="add del mod">
          <ac:chgData name="Catherine Delannoy" userId="ae97804003d94de6" providerId="LiveId" clId="{112B74F3-8D6B-4709-9B07-00A6FBBCA519}" dt="2023-09-20T09:32:51.983" v="1872" actId="478"/>
          <ac:spMkLst>
            <pc:docMk/>
            <pc:sldMk cId="406371261" sldId="1762"/>
            <ac:spMk id="5" creationId="{1B1A12AF-3615-52B7-ACA7-751AF8732E7E}"/>
          </ac:spMkLst>
        </pc:spChg>
        <pc:spChg chg="add mod">
          <ac:chgData name="Catherine Delannoy" userId="ae97804003d94de6" providerId="LiveId" clId="{112B74F3-8D6B-4709-9B07-00A6FBBCA519}" dt="2023-10-04T09:31:32.160" v="6715" actId="1076"/>
          <ac:spMkLst>
            <pc:docMk/>
            <pc:sldMk cId="406371261" sldId="1762"/>
            <ac:spMk id="7" creationId="{0852E549-111A-8ADA-4616-F23C1E7F0AC2}"/>
          </ac:spMkLst>
        </pc:spChg>
        <pc:grpChg chg="del">
          <ac:chgData name="Catherine Delannoy" userId="ae97804003d94de6" providerId="LiveId" clId="{112B74F3-8D6B-4709-9B07-00A6FBBCA519}" dt="2023-09-20T09:33:04.918" v="1957" actId="478"/>
          <ac:grpSpMkLst>
            <pc:docMk/>
            <pc:sldMk cId="406371261" sldId="1762"/>
            <ac:grpSpMk id="9" creationId="{B3F7DF71-5080-B76A-9F59-F130D7F38D22}"/>
          </ac:grpSpMkLst>
        </pc:grpChg>
        <pc:grpChg chg="del">
          <ac:chgData name="Catherine Delannoy" userId="ae97804003d94de6" providerId="LiveId" clId="{112B74F3-8D6B-4709-9B07-00A6FBBCA519}" dt="2023-09-20T09:33:06.649" v="1958" actId="478"/>
          <ac:grpSpMkLst>
            <pc:docMk/>
            <pc:sldMk cId="406371261" sldId="1762"/>
            <ac:grpSpMk id="15" creationId="{69DE58CE-3FF5-575C-1B58-3E92D8E4FD8F}"/>
          </ac:grpSpMkLst>
        </pc:grpChg>
        <pc:grpChg chg="del">
          <ac:chgData name="Catherine Delannoy" userId="ae97804003d94de6" providerId="LiveId" clId="{112B74F3-8D6B-4709-9B07-00A6FBBCA519}" dt="2023-09-20T09:33:07.798" v="1959" actId="478"/>
          <ac:grpSpMkLst>
            <pc:docMk/>
            <pc:sldMk cId="406371261" sldId="1762"/>
            <ac:grpSpMk id="16" creationId="{49C73BEC-F07B-824C-292A-2508887AE356}"/>
          </ac:grpSpMkLst>
        </pc:grpChg>
        <pc:picChg chg="add mod">
          <ac:chgData name="Catherine Delannoy" userId="ae97804003d94de6" providerId="LiveId" clId="{112B74F3-8D6B-4709-9B07-00A6FBBCA519}" dt="2023-10-04T09:31:36.061" v="6717" actId="1076"/>
          <ac:picMkLst>
            <pc:docMk/>
            <pc:sldMk cId="406371261" sldId="1762"/>
            <ac:picMk id="2" creationId="{E8B20364-3C87-1E57-A816-777EED3D7246}"/>
          </ac:picMkLst>
        </pc:picChg>
        <pc:picChg chg="add del mod">
          <ac:chgData name="Catherine Delannoy" userId="ae97804003d94de6" providerId="LiveId" clId="{112B74F3-8D6B-4709-9B07-00A6FBBCA519}" dt="2023-09-26T16:55:54.408" v="3485" actId="478"/>
          <ac:picMkLst>
            <pc:docMk/>
            <pc:sldMk cId="406371261" sldId="1762"/>
            <ac:picMk id="3" creationId="{CD4F615C-82AD-0DFF-77E3-FCD8676581A4}"/>
          </ac:picMkLst>
        </pc:picChg>
        <pc:picChg chg="del mod">
          <ac:chgData name="Catherine Delannoy" userId="ae97804003d94de6" providerId="LiveId" clId="{112B74F3-8D6B-4709-9B07-00A6FBBCA519}" dt="2023-09-26T17:10:35.700" v="3502" actId="478"/>
          <ac:picMkLst>
            <pc:docMk/>
            <pc:sldMk cId="406371261" sldId="1762"/>
            <ac:picMk id="4" creationId="{AB9F41D0-7887-22C0-CD79-4BE309F24430}"/>
          </ac:picMkLst>
        </pc:picChg>
        <pc:picChg chg="add mod">
          <ac:chgData name="Catherine Delannoy" userId="ae97804003d94de6" providerId="LiveId" clId="{112B74F3-8D6B-4709-9B07-00A6FBBCA519}" dt="2023-10-04T09:31:32.160" v="6715" actId="1076"/>
          <ac:picMkLst>
            <pc:docMk/>
            <pc:sldMk cId="406371261" sldId="1762"/>
            <ac:picMk id="6" creationId="{E2462DE7-CBAF-9DA5-B9E1-0A26242BE171}"/>
          </ac:picMkLst>
        </pc:picChg>
        <pc:picChg chg="add del mod">
          <ac:chgData name="Catherine Delannoy" userId="ae97804003d94de6" providerId="LiveId" clId="{112B74F3-8D6B-4709-9B07-00A6FBBCA519}" dt="2023-09-26T17:11:01.297" v="3507" actId="21"/>
          <ac:picMkLst>
            <pc:docMk/>
            <pc:sldMk cId="406371261" sldId="1762"/>
            <ac:picMk id="9" creationId="{B5FB9639-5AE4-BD36-77A4-0204D82E0135}"/>
          </ac:picMkLst>
        </pc:picChg>
        <pc:picChg chg="add del mod">
          <ac:chgData name="Catherine Delannoy" userId="ae97804003d94de6" providerId="LiveId" clId="{112B74F3-8D6B-4709-9B07-00A6FBBCA519}" dt="2023-10-04T09:31:28.752" v="6714" actId="21"/>
          <ac:picMkLst>
            <pc:docMk/>
            <pc:sldMk cId="406371261" sldId="1762"/>
            <ac:picMk id="10" creationId="{920A3C30-8825-F328-F4C5-CC9D1907C922}"/>
          </ac:picMkLst>
        </pc:picChg>
        <pc:picChg chg="add del mod">
          <ac:chgData name="Catherine Delannoy" userId="ae97804003d94de6" providerId="LiveId" clId="{112B74F3-8D6B-4709-9B07-00A6FBBCA519}" dt="2023-09-26T16:55:37.696" v="3482" actId="478"/>
          <ac:picMkLst>
            <pc:docMk/>
            <pc:sldMk cId="406371261" sldId="1762"/>
            <ac:picMk id="11" creationId="{085737C6-1F45-D7D2-1521-63E87A7422EB}"/>
          </ac:picMkLst>
        </pc:picChg>
      </pc:sldChg>
      <pc:sldChg chg="add del">
        <pc:chgData name="Catherine Delannoy" userId="ae97804003d94de6" providerId="LiveId" clId="{112B74F3-8D6B-4709-9B07-00A6FBBCA519}" dt="2023-09-20T09:32:34.262" v="1868"/>
        <pc:sldMkLst>
          <pc:docMk/>
          <pc:sldMk cId="2913334903" sldId="1762"/>
        </pc:sldMkLst>
      </pc:sldChg>
      <pc:sldChg chg="addSp delSp modSp add mod">
        <pc:chgData name="Catherine Delannoy" userId="ae97804003d94de6" providerId="LiveId" clId="{112B74F3-8D6B-4709-9B07-00A6FBBCA519}" dt="2023-10-04T11:23:48.305" v="7222" actId="1036"/>
        <pc:sldMkLst>
          <pc:docMk/>
          <pc:sldMk cId="3252795658" sldId="1763"/>
        </pc:sldMkLst>
        <pc:spChg chg="mod">
          <ac:chgData name="Catherine Delannoy" userId="ae97804003d94de6" providerId="LiveId" clId="{112B74F3-8D6B-4709-9B07-00A6FBBCA519}" dt="2023-09-20T09:41:44.214" v="2037" actId="1076"/>
          <ac:spMkLst>
            <pc:docMk/>
            <pc:sldMk cId="3252795658" sldId="1763"/>
            <ac:spMk id="6" creationId="{392A7EF3-83F8-8099-36DE-63568CD7A849}"/>
          </ac:spMkLst>
        </pc:spChg>
        <pc:picChg chg="add del mod">
          <ac:chgData name="Catherine Delannoy" userId="ae97804003d94de6" providerId="LiveId" clId="{112B74F3-8D6B-4709-9B07-00A6FBBCA519}" dt="2023-09-20T09:39:36.253" v="2022" actId="478"/>
          <ac:picMkLst>
            <pc:docMk/>
            <pc:sldMk cId="3252795658" sldId="1763"/>
            <ac:picMk id="3" creationId="{1DA15051-37ED-AA0A-8822-B8E449DD0859}"/>
          </ac:picMkLst>
        </pc:picChg>
        <pc:picChg chg="add del mod">
          <ac:chgData name="Catherine Delannoy" userId="ae97804003d94de6" providerId="LiveId" clId="{112B74F3-8D6B-4709-9B07-00A6FBBCA519}" dt="2023-09-20T09:39:01.697" v="2018" actId="478"/>
          <ac:picMkLst>
            <pc:docMk/>
            <pc:sldMk cId="3252795658" sldId="1763"/>
            <ac:picMk id="5" creationId="{0CE56FD7-7FD9-DD68-B970-4D5C1F16809F}"/>
          </ac:picMkLst>
        </pc:picChg>
        <pc:picChg chg="del">
          <ac:chgData name="Catherine Delannoy" userId="ae97804003d94de6" providerId="LiveId" clId="{112B74F3-8D6B-4709-9B07-00A6FBBCA519}" dt="2023-09-20T09:37:51.344" v="2012" actId="478"/>
          <ac:picMkLst>
            <pc:docMk/>
            <pc:sldMk cId="3252795658" sldId="1763"/>
            <ac:picMk id="8" creationId="{5CB76A7C-EA4C-2644-A46E-83E384D058F2}"/>
          </ac:picMkLst>
        </pc:picChg>
        <pc:picChg chg="add del mod">
          <ac:chgData name="Catherine Delannoy" userId="ae97804003d94de6" providerId="LiveId" clId="{112B74F3-8D6B-4709-9B07-00A6FBBCA519}" dt="2023-09-20T09:41:10.417" v="2026" actId="478"/>
          <ac:picMkLst>
            <pc:docMk/>
            <pc:sldMk cId="3252795658" sldId="1763"/>
            <ac:picMk id="9" creationId="{3F02BD44-A62A-0FBA-C9EA-9B79E1330B5F}"/>
          </ac:picMkLst>
        </pc:picChg>
        <pc:picChg chg="del">
          <ac:chgData name="Catherine Delannoy" userId="ae97804003d94de6" providerId="LiveId" clId="{112B74F3-8D6B-4709-9B07-00A6FBBCA519}" dt="2023-09-20T09:36:25.945" v="2011" actId="478"/>
          <ac:picMkLst>
            <pc:docMk/>
            <pc:sldMk cId="3252795658" sldId="1763"/>
            <ac:picMk id="10" creationId="{99511790-FA7A-B762-6DEA-BF3CD7F1A02A}"/>
          </ac:picMkLst>
        </pc:picChg>
        <pc:picChg chg="add mod">
          <ac:chgData name="Catherine Delannoy" userId="ae97804003d94de6" providerId="LiveId" clId="{112B74F3-8D6B-4709-9B07-00A6FBBCA519}" dt="2023-09-20T09:42:40.081" v="2053" actId="1037"/>
          <ac:picMkLst>
            <pc:docMk/>
            <pc:sldMk cId="3252795658" sldId="1763"/>
            <ac:picMk id="12" creationId="{76E9514D-613B-8645-4F54-1117686FA62C}"/>
          </ac:picMkLst>
        </pc:picChg>
        <pc:picChg chg="add mod">
          <ac:chgData name="Catherine Delannoy" userId="ae97804003d94de6" providerId="LiveId" clId="{112B74F3-8D6B-4709-9B07-00A6FBBCA519}" dt="2023-10-04T11:23:48.305" v="7222" actId="1036"/>
          <ac:picMkLst>
            <pc:docMk/>
            <pc:sldMk cId="3252795658" sldId="1763"/>
            <ac:picMk id="14" creationId="{19D96D05-8A7F-F561-13DE-84BBAF382F37}"/>
          </ac:picMkLst>
        </pc:picChg>
        <pc:picChg chg="add mod">
          <ac:chgData name="Catherine Delannoy" userId="ae97804003d94de6" providerId="LiveId" clId="{112B74F3-8D6B-4709-9B07-00A6FBBCA519}" dt="2023-09-20T09:42:46.749" v="2055" actId="208"/>
          <ac:picMkLst>
            <pc:docMk/>
            <pc:sldMk cId="3252795658" sldId="1763"/>
            <ac:picMk id="16" creationId="{E6B3059B-DD19-6087-784A-1FA8BD22E37B}"/>
          </ac:picMkLst>
        </pc:picChg>
      </pc:sldChg>
      <pc:sldChg chg="add del">
        <pc:chgData name="Catherine Delannoy" userId="ae97804003d94de6" providerId="LiveId" clId="{112B74F3-8D6B-4709-9B07-00A6FBBCA519}" dt="2023-09-20T09:34:24.399" v="1993"/>
        <pc:sldMkLst>
          <pc:docMk/>
          <pc:sldMk cId="3939118224" sldId="1763"/>
        </pc:sldMkLst>
      </pc:sldChg>
      <pc:sldChg chg="addSp delSp modSp add mod">
        <pc:chgData name="Catherine Delannoy" userId="ae97804003d94de6" providerId="LiveId" clId="{112B74F3-8D6B-4709-9B07-00A6FBBCA519}" dt="2023-10-06T14:11:26.517" v="7796" actId="1076"/>
        <pc:sldMkLst>
          <pc:docMk/>
          <pc:sldMk cId="2647104086" sldId="1764"/>
        </pc:sldMkLst>
        <pc:spChg chg="mod">
          <ac:chgData name="Catherine Delannoy" userId="ae97804003d94de6" providerId="LiveId" clId="{112B74F3-8D6B-4709-9B07-00A6FBBCA519}" dt="2023-10-06T14:11:26.517" v="7796" actId="1076"/>
          <ac:spMkLst>
            <pc:docMk/>
            <pc:sldMk cId="2647104086" sldId="1764"/>
            <ac:spMk id="2" creationId="{D44F03CA-6821-4B21-B44E-00B593B48E55}"/>
          </ac:spMkLst>
        </pc:spChg>
        <pc:spChg chg="del mod">
          <ac:chgData name="Catherine Delannoy" userId="ae97804003d94de6" providerId="LiveId" clId="{112B74F3-8D6B-4709-9B07-00A6FBBCA519}" dt="2023-10-06T14:05:35.709" v="7701" actId="478"/>
          <ac:spMkLst>
            <pc:docMk/>
            <pc:sldMk cId="2647104086" sldId="1764"/>
            <ac:spMk id="4" creationId="{58AC5F3B-D7A0-4524-9B41-DAC3FB3A057A}"/>
          </ac:spMkLst>
        </pc:spChg>
        <pc:spChg chg="add del mod">
          <ac:chgData name="Catherine Delannoy" userId="ae97804003d94de6" providerId="LiveId" clId="{112B74F3-8D6B-4709-9B07-00A6FBBCA519}" dt="2023-10-06T14:06:34.110" v="7703" actId="478"/>
          <ac:spMkLst>
            <pc:docMk/>
            <pc:sldMk cId="2647104086" sldId="1764"/>
            <ac:spMk id="6" creationId="{7284C83E-976A-B3CA-202E-37D7370826E4}"/>
          </ac:spMkLst>
        </pc:spChg>
        <pc:picChg chg="add del mod">
          <ac:chgData name="Catherine Delannoy" userId="ae97804003d94de6" providerId="LiveId" clId="{112B74F3-8D6B-4709-9B07-00A6FBBCA519}" dt="2023-10-06T14:06:31.924" v="7702" actId="478"/>
          <ac:picMkLst>
            <pc:docMk/>
            <pc:sldMk cId="2647104086" sldId="1764"/>
            <ac:picMk id="5" creationId="{CC48E541-3B90-18E8-7D40-E928E44C4CAD}"/>
          </ac:picMkLst>
        </pc:picChg>
        <pc:picChg chg="add del mod ord modCrop">
          <ac:chgData name="Catherine Delannoy" userId="ae97804003d94de6" providerId="LiveId" clId="{112B74F3-8D6B-4709-9B07-00A6FBBCA519}" dt="2023-10-06T14:08:09.155" v="7719" actId="478"/>
          <ac:picMkLst>
            <pc:docMk/>
            <pc:sldMk cId="2647104086" sldId="1764"/>
            <ac:picMk id="8" creationId="{49FDA401-FAF0-E242-3BE6-160E9EBF456F}"/>
          </ac:picMkLst>
        </pc:picChg>
        <pc:picChg chg="del">
          <ac:chgData name="Catherine Delannoy" userId="ae97804003d94de6" providerId="LiveId" clId="{112B74F3-8D6B-4709-9B07-00A6FBBCA519}" dt="2023-09-26T17:12:58.380" v="3517" actId="478"/>
          <ac:picMkLst>
            <pc:docMk/>
            <pc:sldMk cId="2647104086" sldId="1764"/>
            <ac:picMk id="8" creationId="{7A3D077A-3A01-0DEA-1184-58B358DC03DB}"/>
          </ac:picMkLst>
        </pc:picChg>
        <pc:picChg chg="add mod ord modCrop">
          <ac:chgData name="Catherine Delannoy" userId="ae97804003d94de6" providerId="LiveId" clId="{112B74F3-8D6B-4709-9B07-00A6FBBCA519}" dt="2023-10-06T14:09:47.875" v="7756"/>
          <ac:picMkLst>
            <pc:docMk/>
            <pc:sldMk cId="2647104086" sldId="1764"/>
            <ac:picMk id="10" creationId="{7CBD9CDB-30F5-6C90-08A3-A97A77BA065C}"/>
          </ac:picMkLst>
        </pc:picChg>
      </pc:sldChg>
      <pc:sldChg chg="addSp delSp modSp add mod">
        <pc:chgData name="Catherine Delannoy" userId="ae97804003d94de6" providerId="LiveId" clId="{112B74F3-8D6B-4709-9B07-00A6FBBCA519}" dt="2023-10-06T08:15:21.363" v="7273" actId="20577"/>
        <pc:sldMkLst>
          <pc:docMk/>
          <pc:sldMk cId="2096920632" sldId="1765"/>
        </pc:sldMkLst>
        <pc:spChg chg="add mod">
          <ac:chgData name="Catherine Delannoy" userId="ae97804003d94de6" providerId="LiveId" clId="{112B74F3-8D6B-4709-9B07-00A6FBBCA519}" dt="2023-10-04T10:25:57.539" v="7098" actId="1076"/>
          <ac:spMkLst>
            <pc:docMk/>
            <pc:sldMk cId="2096920632" sldId="1765"/>
            <ac:spMk id="2" creationId="{4A23C7D4-551D-B93A-55DA-6217DE7F026C}"/>
          </ac:spMkLst>
        </pc:spChg>
        <pc:spChg chg="mod">
          <ac:chgData name="Catherine Delannoy" userId="ae97804003d94de6" providerId="LiveId" clId="{112B74F3-8D6B-4709-9B07-00A6FBBCA519}" dt="2023-09-26T17:25:56.663" v="3799"/>
          <ac:spMkLst>
            <pc:docMk/>
            <pc:sldMk cId="2096920632" sldId="1765"/>
            <ac:spMk id="5" creationId="{FB39232E-7546-5C7C-40A7-1B8084AF6D90}"/>
          </ac:spMkLst>
        </pc:spChg>
        <pc:spChg chg="mod">
          <ac:chgData name="Catherine Delannoy" userId="ae97804003d94de6" providerId="LiveId" clId="{112B74F3-8D6B-4709-9B07-00A6FBBCA519}" dt="2023-09-26T17:24:39.649" v="3789" actId="14100"/>
          <ac:spMkLst>
            <pc:docMk/>
            <pc:sldMk cId="2096920632" sldId="1765"/>
            <ac:spMk id="7" creationId="{0852E549-111A-8ADA-4616-F23C1E7F0AC2}"/>
          </ac:spMkLst>
        </pc:spChg>
        <pc:spChg chg="mod">
          <ac:chgData name="Catherine Delannoy" userId="ae97804003d94de6" providerId="LiveId" clId="{112B74F3-8D6B-4709-9B07-00A6FBBCA519}" dt="2023-09-27T13:00:30.475" v="4258" actId="20577"/>
          <ac:spMkLst>
            <pc:docMk/>
            <pc:sldMk cId="2096920632" sldId="1765"/>
            <ac:spMk id="8" creationId="{60828901-5189-CB59-6F8C-D22B3BD164FC}"/>
          </ac:spMkLst>
        </pc:spChg>
        <pc:spChg chg="add del">
          <ac:chgData name="Catherine Delannoy" userId="ae97804003d94de6" providerId="LiveId" clId="{112B74F3-8D6B-4709-9B07-00A6FBBCA519}" dt="2023-09-26T17:28:41.708" v="3831" actId="478"/>
          <ac:spMkLst>
            <pc:docMk/>
            <pc:sldMk cId="2096920632" sldId="1765"/>
            <ac:spMk id="9" creationId="{67A0BEA9-00AF-8FD8-CBBC-0DED92F32836}"/>
          </ac:spMkLst>
        </pc:spChg>
        <pc:spChg chg="add del mod">
          <ac:chgData name="Catherine Delannoy" userId="ae97804003d94de6" providerId="LiveId" clId="{112B74F3-8D6B-4709-9B07-00A6FBBCA519}" dt="2023-09-26T17:28:40.678" v="3830" actId="478"/>
          <ac:spMkLst>
            <pc:docMk/>
            <pc:sldMk cId="2096920632" sldId="1765"/>
            <ac:spMk id="11" creationId="{1B26203A-39FB-3B4A-3738-E7FA121E5639}"/>
          </ac:spMkLst>
        </pc:spChg>
        <pc:spChg chg="add del mod">
          <ac:chgData name="Catherine Delannoy" userId="ae97804003d94de6" providerId="LiveId" clId="{112B74F3-8D6B-4709-9B07-00A6FBBCA519}" dt="2023-09-26T17:28:51.058" v="3838" actId="478"/>
          <ac:spMkLst>
            <pc:docMk/>
            <pc:sldMk cId="2096920632" sldId="1765"/>
            <ac:spMk id="12" creationId="{8F1E7BAD-9033-CFE8-07AA-FC5B44965723}"/>
          </ac:spMkLst>
        </pc:spChg>
        <pc:spChg chg="add del mod">
          <ac:chgData name="Catherine Delannoy" userId="ae97804003d94de6" providerId="LiveId" clId="{112B74F3-8D6B-4709-9B07-00A6FBBCA519}" dt="2023-09-26T17:28:52.785" v="3839" actId="478"/>
          <ac:spMkLst>
            <pc:docMk/>
            <pc:sldMk cId="2096920632" sldId="1765"/>
            <ac:spMk id="13" creationId="{13EA7909-1C65-04EA-E257-E3E70F5D0738}"/>
          </ac:spMkLst>
        </pc:spChg>
        <pc:spChg chg="mod">
          <ac:chgData name="Catherine Delannoy" userId="ae97804003d94de6" providerId="LiveId" clId="{112B74F3-8D6B-4709-9B07-00A6FBBCA519}" dt="2023-09-27T13:01:01.704" v="4261"/>
          <ac:spMkLst>
            <pc:docMk/>
            <pc:sldMk cId="2096920632" sldId="1765"/>
            <ac:spMk id="15" creationId="{A2C467E7-666D-880C-6F67-80A13759DB7A}"/>
          </ac:spMkLst>
        </pc:spChg>
        <pc:spChg chg="mod">
          <ac:chgData name="Catherine Delannoy" userId="ae97804003d94de6" providerId="LiveId" clId="{112B74F3-8D6B-4709-9B07-00A6FBBCA519}" dt="2023-09-26T17:26:23.771" v="3803"/>
          <ac:spMkLst>
            <pc:docMk/>
            <pc:sldMk cId="2096920632" sldId="1765"/>
            <ac:spMk id="16" creationId="{B63C5607-A3BF-DEC4-B266-098C2AD407B4}"/>
          </ac:spMkLst>
        </pc:spChg>
        <pc:spChg chg="add del mod">
          <ac:chgData name="Catherine Delannoy" userId="ae97804003d94de6" providerId="LiveId" clId="{112B74F3-8D6B-4709-9B07-00A6FBBCA519}" dt="2023-09-26T17:28:48.887" v="3836" actId="478"/>
          <ac:spMkLst>
            <pc:docMk/>
            <pc:sldMk cId="2096920632" sldId="1765"/>
            <ac:spMk id="17" creationId="{63DD6C9C-551F-0B73-A938-7D07B4C58ADA}"/>
          </ac:spMkLst>
        </pc:spChg>
        <pc:spChg chg="mod">
          <ac:chgData name="Catherine Delannoy" userId="ae97804003d94de6" providerId="LiveId" clId="{112B74F3-8D6B-4709-9B07-00A6FBBCA519}" dt="2023-09-26T17:28:22.709" v="3828" actId="20577"/>
          <ac:spMkLst>
            <pc:docMk/>
            <pc:sldMk cId="2096920632" sldId="1765"/>
            <ac:spMk id="19" creationId="{16919FA1-44D8-CA3E-5510-7E09021BC439}"/>
          </ac:spMkLst>
        </pc:spChg>
        <pc:spChg chg="mod">
          <ac:chgData name="Catherine Delannoy" userId="ae97804003d94de6" providerId="LiveId" clId="{112B74F3-8D6B-4709-9B07-00A6FBBCA519}" dt="2023-09-26T17:28:03.349" v="3826" actId="20577"/>
          <ac:spMkLst>
            <pc:docMk/>
            <pc:sldMk cId="2096920632" sldId="1765"/>
            <ac:spMk id="20" creationId="{161A899B-7136-7C2E-542D-F03246BCFE01}"/>
          </ac:spMkLst>
        </pc:spChg>
        <pc:spChg chg="add del mod">
          <ac:chgData name="Catherine Delannoy" userId="ae97804003d94de6" providerId="LiveId" clId="{112B74F3-8D6B-4709-9B07-00A6FBBCA519}" dt="2023-09-26T17:28:44.087" v="3833" actId="478"/>
          <ac:spMkLst>
            <pc:docMk/>
            <pc:sldMk cId="2096920632" sldId="1765"/>
            <ac:spMk id="21" creationId="{6B3B628D-5EAF-5B39-9106-10737C545FFF}"/>
          </ac:spMkLst>
        </pc:spChg>
        <pc:spChg chg="add mod">
          <ac:chgData name="Catherine Delannoy" userId="ae97804003d94de6" providerId="LiveId" clId="{112B74F3-8D6B-4709-9B07-00A6FBBCA519}" dt="2023-10-06T08:15:21.363" v="7273" actId="20577"/>
          <ac:spMkLst>
            <pc:docMk/>
            <pc:sldMk cId="2096920632" sldId="1765"/>
            <ac:spMk id="26" creationId="{CD1075BF-FF12-6567-146A-4D2EBBE78CE0}"/>
          </ac:spMkLst>
        </pc:spChg>
        <pc:grpChg chg="add mod">
          <ac:chgData name="Catherine Delannoy" userId="ae97804003d94de6" providerId="LiveId" clId="{112B74F3-8D6B-4709-9B07-00A6FBBCA519}" dt="2023-09-27T13:05:49.143" v="4428" actId="1076"/>
          <ac:grpSpMkLst>
            <pc:docMk/>
            <pc:sldMk cId="2096920632" sldId="1765"/>
            <ac:grpSpMk id="4" creationId="{642FB6C3-140A-FBA0-6798-A7B4D4A3304F}"/>
          </ac:grpSpMkLst>
        </pc:grpChg>
        <pc:grpChg chg="add mod">
          <ac:chgData name="Catherine Delannoy" userId="ae97804003d94de6" providerId="LiveId" clId="{112B74F3-8D6B-4709-9B07-00A6FBBCA519}" dt="2023-09-27T13:05:49.143" v="4428" actId="1076"/>
          <ac:grpSpMkLst>
            <pc:docMk/>
            <pc:sldMk cId="2096920632" sldId="1765"/>
            <ac:grpSpMk id="14" creationId="{CC23A5A8-59E2-5890-433E-94A704360C68}"/>
          </ac:grpSpMkLst>
        </pc:grpChg>
        <pc:grpChg chg="add del mod">
          <ac:chgData name="Catherine Delannoy" userId="ae97804003d94de6" providerId="LiveId" clId="{112B74F3-8D6B-4709-9B07-00A6FBBCA519}" dt="2023-09-27T12:59:03.228" v="4239" actId="478"/>
          <ac:grpSpMkLst>
            <pc:docMk/>
            <pc:sldMk cId="2096920632" sldId="1765"/>
            <ac:grpSpMk id="18" creationId="{9FD24D5C-0E6B-27BA-9230-049948DEAEC0}"/>
          </ac:grpSpMkLst>
        </pc:grpChg>
        <pc:picChg chg="add del mod">
          <ac:chgData name="Catherine Delannoy" userId="ae97804003d94de6" providerId="LiveId" clId="{112B74F3-8D6B-4709-9B07-00A6FBBCA519}" dt="2023-09-27T12:57:19.547" v="4235" actId="478"/>
          <ac:picMkLst>
            <pc:docMk/>
            <pc:sldMk cId="2096920632" sldId="1765"/>
            <ac:picMk id="3" creationId="{B4587C08-91AF-DC7C-97FB-5E8CD982CEEA}"/>
          </ac:picMkLst>
        </pc:picChg>
        <pc:picChg chg="del">
          <ac:chgData name="Catherine Delannoy" userId="ae97804003d94de6" providerId="LiveId" clId="{112B74F3-8D6B-4709-9B07-00A6FBBCA519}" dt="2023-09-26T17:21:14.530" v="3737" actId="478"/>
          <ac:picMkLst>
            <pc:docMk/>
            <pc:sldMk cId="2096920632" sldId="1765"/>
            <ac:picMk id="6" creationId="{E2462DE7-CBAF-9DA5-B9E1-0A26242BE171}"/>
          </ac:picMkLst>
        </pc:picChg>
        <pc:picChg chg="del">
          <ac:chgData name="Catherine Delannoy" userId="ae97804003d94de6" providerId="LiveId" clId="{112B74F3-8D6B-4709-9B07-00A6FBBCA519}" dt="2023-09-26T17:21:30.207" v="3741" actId="478"/>
          <ac:picMkLst>
            <pc:docMk/>
            <pc:sldMk cId="2096920632" sldId="1765"/>
            <ac:picMk id="10" creationId="{920A3C30-8825-F328-F4C5-CC9D1907C922}"/>
          </ac:picMkLst>
        </pc:picChg>
        <pc:picChg chg="add del mod">
          <ac:chgData name="Catherine Delannoy" userId="ae97804003d94de6" providerId="LiveId" clId="{112B74F3-8D6B-4709-9B07-00A6FBBCA519}" dt="2023-09-27T13:07:45.880" v="4430" actId="478"/>
          <ac:picMkLst>
            <pc:docMk/>
            <pc:sldMk cId="2096920632" sldId="1765"/>
            <ac:picMk id="23" creationId="{4E54C6A2-C5BE-2626-88FB-05AB973A9BE4}"/>
          </ac:picMkLst>
        </pc:picChg>
        <pc:picChg chg="add mod">
          <ac:chgData name="Catherine Delannoy" userId="ae97804003d94de6" providerId="LiveId" clId="{112B74F3-8D6B-4709-9B07-00A6FBBCA519}" dt="2023-09-27T13:07:57.897" v="4433" actId="1076"/>
          <ac:picMkLst>
            <pc:docMk/>
            <pc:sldMk cId="2096920632" sldId="1765"/>
            <ac:picMk id="25" creationId="{98990E83-5E2B-0592-6BB5-16A0F3175471}"/>
          </ac:picMkLst>
        </pc:picChg>
        <pc:picChg chg="add mod">
          <ac:chgData name="Catherine Delannoy" userId="ae97804003d94de6" providerId="LiveId" clId="{112B74F3-8D6B-4709-9B07-00A6FBBCA519}" dt="2023-09-27T13:07:50.740" v="4432" actId="1076"/>
          <ac:picMkLst>
            <pc:docMk/>
            <pc:sldMk cId="2096920632" sldId="1765"/>
            <ac:picMk id="28" creationId="{2061D9E9-C038-EDB7-71D7-F42C2B8D0FEA}"/>
          </ac:picMkLst>
        </pc:picChg>
      </pc:sldChg>
      <pc:sldChg chg="addSp delSp modSp add mod">
        <pc:chgData name="Catherine Delannoy" userId="ae97804003d94de6" providerId="LiveId" clId="{112B74F3-8D6B-4709-9B07-00A6FBBCA519}" dt="2023-10-06T14:15:02.525" v="7806" actId="20577"/>
        <pc:sldMkLst>
          <pc:docMk/>
          <pc:sldMk cId="163392297" sldId="1766"/>
        </pc:sldMkLst>
        <pc:spChg chg="add mod">
          <ac:chgData name="Catherine Delannoy" userId="ae97804003d94de6" providerId="LiveId" clId="{112B74F3-8D6B-4709-9B07-00A6FBBCA519}" dt="2023-10-04T10:34:26.365" v="7199" actId="1076"/>
          <ac:spMkLst>
            <pc:docMk/>
            <pc:sldMk cId="163392297" sldId="1766"/>
            <ac:spMk id="2" creationId="{95CFCA04-4160-64E0-EE1D-13EB87AB6F63}"/>
          </ac:spMkLst>
        </pc:spChg>
        <pc:spChg chg="mod">
          <ac:chgData name="Catherine Delannoy" userId="ae97804003d94de6" providerId="LiveId" clId="{112B74F3-8D6B-4709-9B07-00A6FBBCA519}" dt="2023-09-28T10:19:11.066" v="6418" actId="1076"/>
          <ac:spMkLst>
            <pc:docMk/>
            <pc:sldMk cId="163392297" sldId="1766"/>
            <ac:spMk id="6" creationId="{392A7EF3-83F8-8099-36DE-63568CD7A849}"/>
          </ac:spMkLst>
        </pc:spChg>
        <pc:spChg chg="add mod">
          <ac:chgData name="Catherine Delannoy" userId="ae97804003d94de6" providerId="LiveId" clId="{112B74F3-8D6B-4709-9B07-00A6FBBCA519}" dt="2023-09-27T14:21:09.562" v="5367" actId="790"/>
          <ac:spMkLst>
            <pc:docMk/>
            <pc:sldMk cId="163392297" sldId="1766"/>
            <ac:spMk id="7" creationId="{F5660FC7-5CA0-2F35-C02B-3EAB74B6C4C2}"/>
          </ac:spMkLst>
        </pc:spChg>
        <pc:spChg chg="mod">
          <ac:chgData name="Catherine Delannoy" userId="ae97804003d94de6" providerId="LiveId" clId="{112B74F3-8D6B-4709-9B07-00A6FBBCA519}" dt="2023-09-27T13:21:24.246" v="4434"/>
          <ac:spMkLst>
            <pc:docMk/>
            <pc:sldMk cId="163392297" sldId="1766"/>
            <ac:spMk id="11" creationId="{97509443-4DD6-F4BE-3BB3-163397F2D864}"/>
          </ac:spMkLst>
        </pc:spChg>
        <pc:spChg chg="mod">
          <ac:chgData name="Catherine Delannoy" userId="ae97804003d94de6" providerId="LiveId" clId="{112B74F3-8D6B-4709-9B07-00A6FBBCA519}" dt="2023-09-26T19:02:36.874" v="3876" actId="20577"/>
          <ac:spMkLst>
            <pc:docMk/>
            <pc:sldMk cId="163392297" sldId="1766"/>
            <ac:spMk id="12" creationId="{DF3561A3-6BB9-A379-44BB-F73EB1523CA2}"/>
          </ac:spMkLst>
        </pc:spChg>
        <pc:spChg chg="mod">
          <ac:chgData name="Catherine Delannoy" userId="ae97804003d94de6" providerId="LiveId" clId="{112B74F3-8D6B-4709-9B07-00A6FBBCA519}" dt="2023-09-27T13:21:38.353" v="4435"/>
          <ac:spMkLst>
            <pc:docMk/>
            <pc:sldMk cId="163392297" sldId="1766"/>
            <ac:spMk id="14" creationId="{45B778FB-6FD5-5501-4847-E15DB30F69C5}"/>
          </ac:spMkLst>
        </pc:spChg>
        <pc:spChg chg="mod">
          <ac:chgData name="Catherine Delannoy" userId="ae97804003d94de6" providerId="LiveId" clId="{112B74F3-8D6B-4709-9B07-00A6FBBCA519}" dt="2023-09-26T19:02:17.082" v="3868"/>
          <ac:spMkLst>
            <pc:docMk/>
            <pc:sldMk cId="163392297" sldId="1766"/>
            <ac:spMk id="15" creationId="{109C5B8F-33C4-00EA-04DA-0A8D09D062B9}"/>
          </ac:spMkLst>
        </pc:spChg>
        <pc:spChg chg="add mod">
          <ac:chgData name="Catherine Delannoy" userId="ae97804003d94de6" providerId="LiveId" clId="{112B74F3-8D6B-4709-9B07-00A6FBBCA519}" dt="2023-10-06T14:15:02.525" v="7806" actId="20577"/>
          <ac:spMkLst>
            <pc:docMk/>
            <pc:sldMk cId="163392297" sldId="1766"/>
            <ac:spMk id="16" creationId="{91B90F7F-5AD1-15D2-07E8-1787B5C2F7DE}"/>
          </ac:spMkLst>
        </pc:spChg>
        <pc:grpChg chg="add mod">
          <ac:chgData name="Catherine Delannoy" userId="ae97804003d94de6" providerId="LiveId" clId="{112B74F3-8D6B-4709-9B07-00A6FBBCA519}" dt="2023-09-27T13:22:06.328" v="4451" actId="1076"/>
          <ac:grpSpMkLst>
            <pc:docMk/>
            <pc:sldMk cId="163392297" sldId="1766"/>
            <ac:grpSpMk id="9" creationId="{D529C0D7-739C-AD66-6C3A-DEE9DF1C65AF}"/>
          </ac:grpSpMkLst>
        </pc:grpChg>
        <pc:grpChg chg="add mod">
          <ac:chgData name="Catherine Delannoy" userId="ae97804003d94de6" providerId="LiveId" clId="{112B74F3-8D6B-4709-9B07-00A6FBBCA519}" dt="2023-09-27T13:22:06.328" v="4451" actId="1076"/>
          <ac:grpSpMkLst>
            <pc:docMk/>
            <pc:sldMk cId="163392297" sldId="1766"/>
            <ac:grpSpMk id="13" creationId="{255D299A-B9EA-AB3B-B6B7-7DD8595329A7}"/>
          </ac:grpSpMkLst>
        </pc:grpChg>
        <pc:picChg chg="add del mod">
          <ac:chgData name="Catherine Delannoy" userId="ae97804003d94de6" providerId="LiveId" clId="{112B74F3-8D6B-4709-9B07-00A6FBBCA519}" dt="2023-09-26T19:00:54.228" v="3852" actId="478"/>
          <ac:picMkLst>
            <pc:docMk/>
            <pc:sldMk cId="163392297" sldId="1766"/>
            <ac:picMk id="3" creationId="{81386A1C-996B-3874-FC33-768172AB0183}"/>
          </ac:picMkLst>
        </pc:picChg>
        <pc:picChg chg="add mod">
          <ac:chgData name="Catherine Delannoy" userId="ae97804003d94de6" providerId="LiveId" clId="{112B74F3-8D6B-4709-9B07-00A6FBBCA519}" dt="2023-09-26T19:00:58.070" v="3854" actId="1076"/>
          <ac:picMkLst>
            <pc:docMk/>
            <pc:sldMk cId="163392297" sldId="1766"/>
            <ac:picMk id="5" creationId="{8897C7BB-CF2E-55ED-4C1E-0ECBDA7956B5}"/>
          </ac:picMkLst>
        </pc:picChg>
        <pc:picChg chg="del">
          <ac:chgData name="Catherine Delannoy" userId="ae97804003d94de6" providerId="LiveId" clId="{112B74F3-8D6B-4709-9B07-00A6FBBCA519}" dt="2023-09-26T17:21:48.109" v="3743" actId="478"/>
          <ac:picMkLst>
            <pc:docMk/>
            <pc:sldMk cId="163392297" sldId="1766"/>
            <ac:picMk id="8" creationId="{5CB76A7C-EA4C-2644-A46E-83E384D058F2}"/>
          </ac:picMkLst>
        </pc:picChg>
        <pc:picChg chg="del">
          <ac:chgData name="Catherine Delannoy" userId="ae97804003d94de6" providerId="LiveId" clId="{112B74F3-8D6B-4709-9B07-00A6FBBCA519}" dt="2023-09-26T17:22:39.135" v="3766" actId="478"/>
          <ac:picMkLst>
            <pc:docMk/>
            <pc:sldMk cId="163392297" sldId="1766"/>
            <ac:picMk id="10" creationId="{99511790-FA7A-B762-6DEA-BF3CD7F1A02A}"/>
          </ac:picMkLst>
        </pc:picChg>
      </pc:sldChg>
      <pc:sldChg chg="addSp delSp modSp add mod">
        <pc:chgData name="Catherine Delannoy" userId="ae97804003d94de6" providerId="LiveId" clId="{112B74F3-8D6B-4709-9B07-00A6FBBCA519}" dt="2023-10-06T14:21:17.716" v="7826" actId="20577"/>
        <pc:sldMkLst>
          <pc:docMk/>
          <pc:sldMk cId="4218604113" sldId="1767"/>
        </pc:sldMkLst>
        <pc:spChg chg="add mod">
          <ac:chgData name="Catherine Delannoy" userId="ae97804003d94de6" providerId="LiveId" clId="{112B74F3-8D6B-4709-9B07-00A6FBBCA519}" dt="2023-09-26T19:49:38.389" v="4116" actId="1076"/>
          <ac:spMkLst>
            <pc:docMk/>
            <pc:sldMk cId="4218604113" sldId="1767"/>
            <ac:spMk id="2" creationId="{A7A07B2C-6791-C3FD-11D0-1C2A7963212E}"/>
          </ac:spMkLst>
        </pc:spChg>
        <pc:spChg chg="mod">
          <ac:chgData name="Catherine Delannoy" userId="ae97804003d94de6" providerId="LiveId" clId="{112B74F3-8D6B-4709-9B07-00A6FBBCA519}" dt="2023-09-27T13:55:33.029" v="5154"/>
          <ac:spMkLst>
            <pc:docMk/>
            <pc:sldMk cId="4218604113" sldId="1767"/>
            <ac:spMk id="4" creationId="{2B1123E7-A5F6-EA7D-9BD2-7E43D2380323}"/>
          </ac:spMkLst>
        </pc:spChg>
        <pc:spChg chg="mod">
          <ac:chgData name="Catherine Delannoy" userId="ae97804003d94de6" providerId="LiveId" clId="{112B74F3-8D6B-4709-9B07-00A6FBBCA519}" dt="2023-09-26T19:13:22.438" v="4011"/>
          <ac:spMkLst>
            <pc:docMk/>
            <pc:sldMk cId="4218604113" sldId="1767"/>
            <ac:spMk id="5" creationId="{259F2D02-2D8A-1F17-CF78-50FFF6456EAB}"/>
          </ac:spMkLst>
        </pc:spChg>
        <pc:spChg chg="mod">
          <ac:chgData name="Catherine Delannoy" userId="ae97804003d94de6" providerId="LiveId" clId="{112B74F3-8D6B-4709-9B07-00A6FBBCA519}" dt="2023-09-26T19:13:48.947" v="4036" actId="1076"/>
          <ac:spMkLst>
            <pc:docMk/>
            <pc:sldMk cId="4218604113" sldId="1767"/>
            <ac:spMk id="6" creationId="{392A7EF3-83F8-8099-36DE-63568CD7A849}"/>
          </ac:spMkLst>
        </pc:spChg>
        <pc:spChg chg="mod">
          <ac:chgData name="Catherine Delannoy" userId="ae97804003d94de6" providerId="LiveId" clId="{112B74F3-8D6B-4709-9B07-00A6FBBCA519}" dt="2023-09-27T13:55:57.377" v="5159"/>
          <ac:spMkLst>
            <pc:docMk/>
            <pc:sldMk cId="4218604113" sldId="1767"/>
            <ac:spMk id="8" creationId="{5C0FDEB9-77F0-00BA-BDC7-D1F26D46D5A0}"/>
          </ac:spMkLst>
        </pc:spChg>
        <pc:spChg chg="mod">
          <ac:chgData name="Catherine Delannoy" userId="ae97804003d94de6" providerId="LiveId" clId="{112B74F3-8D6B-4709-9B07-00A6FBBCA519}" dt="2023-09-26T19:13:22.438" v="4011"/>
          <ac:spMkLst>
            <pc:docMk/>
            <pc:sldMk cId="4218604113" sldId="1767"/>
            <ac:spMk id="9" creationId="{31F9B5EB-ECA5-9DC0-BF04-83C9C8DC1419}"/>
          </ac:spMkLst>
        </pc:spChg>
        <pc:spChg chg="add mod">
          <ac:chgData name="Catherine Delannoy" userId="ae97804003d94de6" providerId="LiveId" clId="{112B74F3-8D6B-4709-9B07-00A6FBBCA519}" dt="2023-10-04T10:34:43.144" v="7203"/>
          <ac:spMkLst>
            <pc:docMk/>
            <pc:sldMk cId="4218604113" sldId="1767"/>
            <ac:spMk id="10" creationId="{C524F4CB-14A2-B7CD-B027-9F3722D30023}"/>
          </ac:spMkLst>
        </pc:spChg>
        <pc:spChg chg="add mod">
          <ac:chgData name="Catherine Delannoy" userId="ae97804003d94de6" providerId="LiveId" clId="{112B74F3-8D6B-4709-9B07-00A6FBBCA519}" dt="2023-10-06T14:21:17.716" v="7826" actId="20577"/>
          <ac:spMkLst>
            <pc:docMk/>
            <pc:sldMk cId="4218604113" sldId="1767"/>
            <ac:spMk id="18" creationId="{BE5221E8-8DF2-3C30-8A52-404BC3EA407D}"/>
          </ac:spMkLst>
        </pc:spChg>
        <pc:grpChg chg="add mod">
          <ac:chgData name="Catherine Delannoy" userId="ae97804003d94de6" providerId="LiveId" clId="{112B74F3-8D6B-4709-9B07-00A6FBBCA519}" dt="2023-09-26T19:49:48.402" v="4118" actId="1076"/>
          <ac:grpSpMkLst>
            <pc:docMk/>
            <pc:sldMk cId="4218604113" sldId="1767"/>
            <ac:grpSpMk id="3" creationId="{A8BA525C-3B3E-68DF-DB65-C85FCB834781}"/>
          </ac:grpSpMkLst>
        </pc:grpChg>
        <pc:grpChg chg="add mod">
          <ac:chgData name="Catherine Delannoy" userId="ae97804003d94de6" providerId="LiveId" clId="{112B74F3-8D6B-4709-9B07-00A6FBBCA519}" dt="2023-09-26T19:49:49.537" v="4119" actId="1076"/>
          <ac:grpSpMkLst>
            <pc:docMk/>
            <pc:sldMk cId="4218604113" sldId="1767"/>
            <ac:grpSpMk id="7" creationId="{22E966BB-E216-0423-2784-439EA8F8818C}"/>
          </ac:grpSpMkLst>
        </pc:grpChg>
        <pc:picChg chg="add del mod">
          <ac:chgData name="Catherine Delannoy" userId="ae97804003d94de6" providerId="LiveId" clId="{112B74F3-8D6B-4709-9B07-00A6FBBCA519}" dt="2023-09-26T19:49:19.117" v="4110" actId="478"/>
          <ac:picMkLst>
            <pc:docMk/>
            <pc:sldMk cId="4218604113" sldId="1767"/>
            <ac:picMk id="11" creationId="{60472057-782D-C24E-F055-A7907017CA26}"/>
          </ac:picMkLst>
        </pc:picChg>
        <pc:picChg chg="add del mod">
          <ac:chgData name="Catherine Delannoy" userId="ae97804003d94de6" providerId="LiveId" clId="{112B74F3-8D6B-4709-9B07-00A6FBBCA519}" dt="2023-09-26T19:14:20.755" v="4042" actId="478"/>
          <ac:picMkLst>
            <pc:docMk/>
            <pc:sldMk cId="4218604113" sldId="1767"/>
            <ac:picMk id="13" creationId="{5304E5CC-210C-EB2D-7078-E519C86859C2}"/>
          </ac:picMkLst>
        </pc:picChg>
        <pc:picChg chg="add del mod">
          <ac:chgData name="Catherine Delannoy" userId="ae97804003d94de6" providerId="LiveId" clId="{112B74F3-8D6B-4709-9B07-00A6FBBCA519}" dt="2023-09-26T19:50:51.766" v="4125" actId="478"/>
          <ac:picMkLst>
            <pc:docMk/>
            <pc:sldMk cId="4218604113" sldId="1767"/>
            <ac:picMk id="15" creationId="{D2040890-13B9-BD74-029B-F58BF7B4ABAA}"/>
          </ac:picMkLst>
        </pc:picChg>
        <pc:picChg chg="add mod">
          <ac:chgData name="Catherine Delannoy" userId="ae97804003d94de6" providerId="LiveId" clId="{112B74F3-8D6B-4709-9B07-00A6FBBCA519}" dt="2023-09-26T19:50:55.236" v="4127" actId="1076"/>
          <ac:picMkLst>
            <pc:docMk/>
            <pc:sldMk cId="4218604113" sldId="1767"/>
            <ac:picMk id="17" creationId="{36A4371E-9F98-DAAC-F46F-EBD9025CF97B}"/>
          </ac:picMkLst>
        </pc:picChg>
      </pc:sldChg>
      <pc:sldChg chg="addSp delSp modSp add mod">
        <pc:chgData name="Catherine Delannoy" userId="ae97804003d94de6" providerId="LiveId" clId="{112B74F3-8D6B-4709-9B07-00A6FBBCA519}" dt="2023-10-06T14:24:10.233" v="7843" actId="20577"/>
        <pc:sldMkLst>
          <pc:docMk/>
          <pc:sldMk cId="3044807744" sldId="1768"/>
        </pc:sldMkLst>
        <pc:spChg chg="add mod">
          <ac:chgData name="Catherine Delannoy" userId="ae97804003d94de6" providerId="LiveId" clId="{112B74F3-8D6B-4709-9B07-00A6FBBCA519}" dt="2023-10-06T14:24:10.233" v="7843" actId="20577"/>
          <ac:spMkLst>
            <pc:docMk/>
            <pc:sldMk cId="3044807744" sldId="1768"/>
            <ac:spMk id="2" creationId="{5CB59E44-D1D0-5C55-FAFB-A6B9005E805A}"/>
          </ac:spMkLst>
        </pc:spChg>
        <pc:spChg chg="add mod">
          <ac:chgData name="Catherine Delannoy" userId="ae97804003d94de6" providerId="LiveId" clId="{112B74F3-8D6B-4709-9B07-00A6FBBCA519}" dt="2023-10-04T10:34:51.088" v="7206" actId="1076"/>
          <ac:spMkLst>
            <pc:docMk/>
            <pc:sldMk cId="3044807744" sldId="1768"/>
            <ac:spMk id="3" creationId="{9B2E9F48-E9B0-D260-2954-A7A3A8C5C0DE}"/>
          </ac:spMkLst>
        </pc:spChg>
        <pc:spChg chg="mod">
          <ac:chgData name="Catherine Delannoy" userId="ae97804003d94de6" providerId="LiveId" clId="{112B74F3-8D6B-4709-9B07-00A6FBBCA519}" dt="2023-09-26T17:23:49.697" v="3780"/>
          <ac:spMkLst>
            <pc:docMk/>
            <pc:sldMk cId="3044807744" sldId="1768"/>
            <ac:spMk id="6" creationId="{392A7EF3-83F8-8099-36DE-63568CD7A849}"/>
          </ac:spMkLst>
        </pc:spChg>
        <pc:spChg chg="add mod">
          <ac:chgData name="Catherine Delannoy" userId="ae97804003d94de6" providerId="LiveId" clId="{112B74F3-8D6B-4709-9B07-00A6FBBCA519}" dt="2023-09-27T14:51:09.341" v="5378" actId="1035"/>
          <ac:spMkLst>
            <pc:docMk/>
            <pc:sldMk cId="3044807744" sldId="1768"/>
            <ac:spMk id="7" creationId="{07B919EF-964A-542F-FD39-2198E323BBEC}"/>
          </ac:spMkLst>
        </pc:spChg>
        <pc:spChg chg="mod">
          <ac:chgData name="Catherine Delannoy" userId="ae97804003d94de6" providerId="LiveId" clId="{112B74F3-8D6B-4709-9B07-00A6FBBCA519}" dt="2023-09-27T14:51:09.341" v="5378" actId="1035"/>
          <ac:spMkLst>
            <pc:docMk/>
            <pc:sldMk cId="3044807744" sldId="1768"/>
            <ac:spMk id="9" creationId="{FD19F749-ACB2-D4C8-D122-E340AC5CBB0E}"/>
          </ac:spMkLst>
        </pc:spChg>
        <pc:spChg chg="mod">
          <ac:chgData name="Catherine Delannoy" userId="ae97804003d94de6" providerId="LiveId" clId="{112B74F3-8D6B-4709-9B07-00A6FBBCA519}" dt="2023-09-27T14:51:09.341" v="5378" actId="1035"/>
          <ac:spMkLst>
            <pc:docMk/>
            <pc:sldMk cId="3044807744" sldId="1768"/>
            <ac:spMk id="10" creationId="{36E82722-D002-ECC6-18D1-0DAD81ABF3FC}"/>
          </ac:spMkLst>
        </pc:spChg>
        <pc:spChg chg="mod">
          <ac:chgData name="Catherine Delannoy" userId="ae97804003d94de6" providerId="LiveId" clId="{112B74F3-8D6B-4709-9B07-00A6FBBCA519}" dt="2023-09-27T14:51:09.341" v="5378" actId="1035"/>
          <ac:spMkLst>
            <pc:docMk/>
            <pc:sldMk cId="3044807744" sldId="1768"/>
            <ac:spMk id="12" creationId="{8D7918DA-B4BF-55CB-BDC9-802C42438969}"/>
          </ac:spMkLst>
        </pc:spChg>
        <pc:spChg chg="mod">
          <ac:chgData name="Catherine Delannoy" userId="ae97804003d94de6" providerId="LiveId" clId="{112B74F3-8D6B-4709-9B07-00A6FBBCA519}" dt="2023-09-27T14:51:09.341" v="5378" actId="1035"/>
          <ac:spMkLst>
            <pc:docMk/>
            <pc:sldMk cId="3044807744" sldId="1768"/>
            <ac:spMk id="13" creationId="{22172671-AF77-AB1B-1E5A-5FBDBAF7D2A3}"/>
          </ac:spMkLst>
        </pc:spChg>
        <pc:spChg chg="add del">
          <ac:chgData name="Catherine Delannoy" userId="ae97804003d94de6" providerId="LiveId" clId="{112B74F3-8D6B-4709-9B07-00A6FBBCA519}" dt="2023-09-27T14:04:03.755" v="5355"/>
          <ac:spMkLst>
            <pc:docMk/>
            <pc:sldMk cId="3044807744" sldId="1768"/>
            <ac:spMk id="14" creationId="{B4B71120-4DD7-6068-64A6-69EF2617E181}"/>
          </ac:spMkLst>
        </pc:spChg>
        <pc:spChg chg="add del">
          <ac:chgData name="Catherine Delannoy" userId="ae97804003d94de6" providerId="LiveId" clId="{112B74F3-8D6B-4709-9B07-00A6FBBCA519}" dt="2023-09-27T14:04:35.345" v="5366" actId="478"/>
          <ac:spMkLst>
            <pc:docMk/>
            <pc:sldMk cId="3044807744" sldId="1768"/>
            <ac:spMk id="15" creationId="{D4638563-62C8-004E-1FA3-889CAA39D473}"/>
          </ac:spMkLst>
        </pc:spChg>
        <pc:grpChg chg="add mod">
          <ac:chgData name="Catherine Delannoy" userId="ae97804003d94de6" providerId="LiveId" clId="{112B74F3-8D6B-4709-9B07-00A6FBBCA519}" dt="2023-09-27T14:51:09.341" v="5378" actId="1035"/>
          <ac:grpSpMkLst>
            <pc:docMk/>
            <pc:sldMk cId="3044807744" sldId="1768"/>
            <ac:grpSpMk id="8" creationId="{F9E59863-4E1A-59BF-A179-F056D7273C95}"/>
          </ac:grpSpMkLst>
        </pc:grpChg>
        <pc:grpChg chg="add mod">
          <ac:chgData name="Catherine Delannoy" userId="ae97804003d94de6" providerId="LiveId" clId="{112B74F3-8D6B-4709-9B07-00A6FBBCA519}" dt="2023-09-27T14:51:09.341" v="5378" actId="1035"/>
          <ac:grpSpMkLst>
            <pc:docMk/>
            <pc:sldMk cId="3044807744" sldId="1768"/>
            <ac:grpSpMk id="11" creationId="{7F179CE1-1370-760D-82FE-8770AD0BEBA2}"/>
          </ac:grpSpMkLst>
        </pc:grpChg>
        <pc:picChg chg="add del mod">
          <ac:chgData name="Catherine Delannoy" userId="ae97804003d94de6" providerId="LiveId" clId="{112B74F3-8D6B-4709-9B07-00A6FBBCA519}" dt="2023-09-26T19:51:20.476" v="4129" actId="478"/>
          <ac:picMkLst>
            <pc:docMk/>
            <pc:sldMk cId="3044807744" sldId="1768"/>
            <ac:picMk id="3" creationId="{C72ACFB0-C8F0-662E-CDD3-34A544352011}"/>
          </ac:picMkLst>
        </pc:picChg>
        <pc:picChg chg="add mod">
          <ac:chgData name="Catherine Delannoy" userId="ae97804003d94de6" providerId="LiveId" clId="{112B74F3-8D6B-4709-9B07-00A6FBBCA519}" dt="2023-09-27T14:51:09.341" v="5378" actId="1035"/>
          <ac:picMkLst>
            <pc:docMk/>
            <pc:sldMk cId="3044807744" sldId="1768"/>
            <ac:picMk id="5" creationId="{563711BF-8E14-1E2B-A1B9-AEE1F0EDC47E}"/>
          </ac:picMkLst>
        </pc:picChg>
      </pc:sldChg>
      <pc:sldChg chg="addSp delSp modSp add mod">
        <pc:chgData name="Catherine Delannoy" userId="ae97804003d94de6" providerId="LiveId" clId="{112B74F3-8D6B-4709-9B07-00A6FBBCA519}" dt="2023-10-06T08:26:14.833" v="7545" actId="20577"/>
        <pc:sldMkLst>
          <pc:docMk/>
          <pc:sldMk cId="3557410634" sldId="1769"/>
        </pc:sldMkLst>
        <pc:spChg chg="add mod">
          <ac:chgData name="Catherine Delannoy" userId="ae97804003d94de6" providerId="LiveId" clId="{112B74F3-8D6B-4709-9B07-00A6FBBCA519}" dt="2023-10-06T08:26:14.833" v="7545" actId="20577"/>
          <ac:spMkLst>
            <pc:docMk/>
            <pc:sldMk cId="3557410634" sldId="1769"/>
            <ac:spMk id="2" creationId="{1EBC69AB-6C6F-8E00-83E8-D4FDE0E83D10}"/>
          </ac:spMkLst>
        </pc:spChg>
        <pc:spChg chg="add mod">
          <ac:chgData name="Catherine Delannoy" userId="ae97804003d94de6" providerId="LiveId" clId="{112B74F3-8D6B-4709-9B07-00A6FBBCA519}" dt="2023-09-27T20:41:56.967" v="5691" actId="1076"/>
          <ac:spMkLst>
            <pc:docMk/>
            <pc:sldMk cId="3557410634" sldId="1769"/>
            <ac:spMk id="3" creationId="{597DD1E0-9F79-2F43-A325-32E1B4549FAA}"/>
          </ac:spMkLst>
        </pc:spChg>
        <pc:spChg chg="mod">
          <ac:chgData name="Catherine Delannoy" userId="ae97804003d94de6" providerId="LiveId" clId="{112B74F3-8D6B-4709-9B07-00A6FBBCA519}" dt="2023-09-27T20:42:23.511" v="5709"/>
          <ac:spMkLst>
            <pc:docMk/>
            <pc:sldMk cId="3557410634" sldId="1769"/>
            <ac:spMk id="5" creationId="{7E93EAD9-795A-4D61-B5D6-3FF927C678D4}"/>
          </ac:spMkLst>
        </pc:spChg>
        <pc:spChg chg="mod">
          <ac:chgData name="Catherine Delannoy" userId="ae97804003d94de6" providerId="LiveId" clId="{112B74F3-8D6B-4709-9B07-00A6FBBCA519}" dt="2023-09-26T17:24:29.338" v="3785" actId="1076"/>
          <ac:spMkLst>
            <pc:docMk/>
            <pc:sldMk cId="3557410634" sldId="1769"/>
            <ac:spMk id="6" creationId="{392A7EF3-83F8-8099-36DE-63568CD7A849}"/>
          </ac:spMkLst>
        </pc:spChg>
        <pc:spChg chg="mod">
          <ac:chgData name="Catherine Delannoy" userId="ae97804003d94de6" providerId="LiveId" clId="{112B74F3-8D6B-4709-9B07-00A6FBBCA519}" dt="2023-09-27T20:56:11.043" v="5835" actId="20577"/>
          <ac:spMkLst>
            <pc:docMk/>
            <pc:sldMk cId="3557410634" sldId="1769"/>
            <ac:spMk id="7" creationId="{FB566852-33CE-444B-4ACE-EE0A8B5A8DF0}"/>
          </ac:spMkLst>
        </pc:spChg>
        <pc:spChg chg="add del mod">
          <ac:chgData name="Catherine Delannoy" userId="ae97804003d94de6" providerId="LiveId" clId="{112B74F3-8D6B-4709-9B07-00A6FBBCA519}" dt="2023-09-27T20:37:58.866" v="5505" actId="478"/>
          <ac:spMkLst>
            <pc:docMk/>
            <pc:sldMk cId="3557410634" sldId="1769"/>
            <ac:spMk id="9" creationId="{0A13591D-A2A4-F04D-EAC3-0E42C908E7B7}"/>
          </ac:spMkLst>
        </pc:spChg>
        <pc:spChg chg="add mod">
          <ac:chgData name="Catherine Delannoy" userId="ae97804003d94de6" providerId="LiveId" clId="{112B74F3-8D6B-4709-9B07-00A6FBBCA519}" dt="2023-10-04T10:35:59.243" v="7219" actId="20577"/>
          <ac:spMkLst>
            <pc:docMk/>
            <pc:sldMk cId="3557410634" sldId="1769"/>
            <ac:spMk id="9" creationId="{B349F279-E921-D7CD-47EB-6E08B3AFEE5F}"/>
          </ac:spMkLst>
        </pc:spChg>
        <pc:spChg chg="mod">
          <ac:chgData name="Catherine Delannoy" userId="ae97804003d94de6" providerId="LiveId" clId="{112B74F3-8D6B-4709-9B07-00A6FBBCA519}" dt="2023-09-27T20:42:32.510" v="5711" actId="20577"/>
          <ac:spMkLst>
            <pc:docMk/>
            <pc:sldMk cId="3557410634" sldId="1769"/>
            <ac:spMk id="10" creationId="{F8EAC24D-25C0-DA41-20B8-44FA1D43C096}"/>
          </ac:spMkLst>
        </pc:spChg>
        <pc:spChg chg="add del mod">
          <ac:chgData name="Catherine Delannoy" userId="ae97804003d94de6" providerId="LiveId" clId="{112B74F3-8D6B-4709-9B07-00A6FBBCA519}" dt="2023-09-27T20:38:00.305" v="5506" actId="478"/>
          <ac:spMkLst>
            <pc:docMk/>
            <pc:sldMk cId="3557410634" sldId="1769"/>
            <ac:spMk id="12" creationId="{452CAE53-287C-A41F-6426-332934C18B94}"/>
          </ac:spMkLst>
        </pc:spChg>
        <pc:spChg chg="add del mod">
          <ac:chgData name="Catherine Delannoy" userId="ae97804003d94de6" providerId="LiveId" clId="{112B74F3-8D6B-4709-9B07-00A6FBBCA519}" dt="2023-09-27T20:38:03.198" v="5509" actId="478"/>
          <ac:spMkLst>
            <pc:docMk/>
            <pc:sldMk cId="3557410634" sldId="1769"/>
            <ac:spMk id="13" creationId="{280DF76E-832C-2B41-5794-4DD024B8CB26}"/>
          </ac:spMkLst>
        </pc:spChg>
        <pc:spChg chg="add del mod">
          <ac:chgData name="Catherine Delannoy" userId="ae97804003d94de6" providerId="LiveId" clId="{112B74F3-8D6B-4709-9B07-00A6FBBCA519}" dt="2023-09-27T20:38:06.985" v="5514" actId="478"/>
          <ac:spMkLst>
            <pc:docMk/>
            <pc:sldMk cId="3557410634" sldId="1769"/>
            <ac:spMk id="14" creationId="{7CF710EB-C093-97A2-26D1-73632701ED87}"/>
          </ac:spMkLst>
        </pc:spChg>
        <pc:spChg chg="mod">
          <ac:chgData name="Catherine Delannoy" userId="ae97804003d94de6" providerId="LiveId" clId="{112B74F3-8D6B-4709-9B07-00A6FBBCA519}" dt="2023-09-26T19:56:49.684" v="4202" actId="20577"/>
          <ac:spMkLst>
            <pc:docMk/>
            <pc:sldMk cId="3557410634" sldId="1769"/>
            <ac:spMk id="16" creationId="{4B51875C-FB2C-E4E4-EB6C-778CF2C14D0D}"/>
          </ac:spMkLst>
        </pc:spChg>
        <pc:spChg chg="mod">
          <ac:chgData name="Catherine Delannoy" userId="ae97804003d94de6" providerId="LiveId" clId="{112B74F3-8D6B-4709-9B07-00A6FBBCA519}" dt="2023-09-26T19:56:35.170" v="4197"/>
          <ac:spMkLst>
            <pc:docMk/>
            <pc:sldMk cId="3557410634" sldId="1769"/>
            <ac:spMk id="17" creationId="{2FF4AA36-54FC-A8F7-E032-6D69FD11AE6A}"/>
          </ac:spMkLst>
        </pc:spChg>
        <pc:spChg chg="mod">
          <ac:chgData name="Catherine Delannoy" userId="ae97804003d94de6" providerId="LiveId" clId="{112B74F3-8D6B-4709-9B07-00A6FBBCA519}" dt="2023-09-27T20:39:57.912" v="5641" actId="1076"/>
          <ac:spMkLst>
            <pc:docMk/>
            <pc:sldMk cId="3557410634" sldId="1769"/>
            <ac:spMk id="18" creationId="{778A1321-8510-E562-7242-86B11119B688}"/>
          </ac:spMkLst>
        </pc:spChg>
        <pc:spChg chg="mod">
          <ac:chgData name="Catherine Delannoy" userId="ae97804003d94de6" providerId="LiveId" clId="{112B74F3-8D6B-4709-9B07-00A6FBBCA519}" dt="2023-09-26T19:56:35.170" v="4197"/>
          <ac:spMkLst>
            <pc:docMk/>
            <pc:sldMk cId="3557410634" sldId="1769"/>
            <ac:spMk id="19" creationId="{7E1F8C2F-3A38-0EFA-CCE2-CB3267D34B82}"/>
          </ac:spMkLst>
        </pc:spChg>
        <pc:spChg chg="mod">
          <ac:chgData name="Catherine Delannoy" userId="ae97804003d94de6" providerId="LiveId" clId="{112B74F3-8D6B-4709-9B07-00A6FBBCA519}" dt="2023-09-26T19:56:35.170" v="4197"/>
          <ac:spMkLst>
            <pc:docMk/>
            <pc:sldMk cId="3557410634" sldId="1769"/>
            <ac:spMk id="20" creationId="{E63648CA-668C-11AD-EE7E-DBD77C8D867B}"/>
          </ac:spMkLst>
        </pc:spChg>
        <pc:spChg chg="mod">
          <ac:chgData name="Catherine Delannoy" userId="ae97804003d94de6" providerId="LiveId" clId="{112B74F3-8D6B-4709-9B07-00A6FBBCA519}" dt="2023-09-26T19:57:26.630" v="4211" actId="20577"/>
          <ac:spMkLst>
            <pc:docMk/>
            <pc:sldMk cId="3557410634" sldId="1769"/>
            <ac:spMk id="22" creationId="{D7B2A57C-92FE-1AE1-4959-E6CFE974EB8F}"/>
          </ac:spMkLst>
        </pc:spChg>
        <pc:spChg chg="mod">
          <ac:chgData name="Catherine Delannoy" userId="ae97804003d94de6" providerId="LiveId" clId="{112B74F3-8D6B-4709-9B07-00A6FBBCA519}" dt="2023-09-26T19:57:32.144" v="4217" actId="20577"/>
          <ac:spMkLst>
            <pc:docMk/>
            <pc:sldMk cId="3557410634" sldId="1769"/>
            <ac:spMk id="23" creationId="{ADFA363D-C01A-C475-817B-1269AF46E28B}"/>
          </ac:spMkLst>
        </pc:spChg>
        <pc:spChg chg="mod">
          <ac:chgData name="Catherine Delannoy" userId="ae97804003d94de6" providerId="LiveId" clId="{112B74F3-8D6B-4709-9B07-00A6FBBCA519}" dt="2023-09-26T19:57:55.252" v="4221"/>
          <ac:spMkLst>
            <pc:docMk/>
            <pc:sldMk cId="3557410634" sldId="1769"/>
            <ac:spMk id="25" creationId="{A0F253D2-55A8-A945-60A4-7757A5442E9A}"/>
          </ac:spMkLst>
        </pc:spChg>
        <pc:spChg chg="mod">
          <ac:chgData name="Catherine Delannoy" userId="ae97804003d94de6" providerId="LiveId" clId="{112B74F3-8D6B-4709-9B07-00A6FBBCA519}" dt="2023-09-26T19:57:38.007" v="4218"/>
          <ac:spMkLst>
            <pc:docMk/>
            <pc:sldMk cId="3557410634" sldId="1769"/>
            <ac:spMk id="26" creationId="{48DF41DB-FD01-DC9E-6ACE-73DCD985C2DF}"/>
          </ac:spMkLst>
        </pc:spChg>
        <pc:spChg chg="mod">
          <ac:chgData name="Catherine Delannoy" userId="ae97804003d94de6" providerId="LiveId" clId="{112B74F3-8D6B-4709-9B07-00A6FBBCA519}" dt="2023-09-26T19:57:38.007" v="4218"/>
          <ac:spMkLst>
            <pc:docMk/>
            <pc:sldMk cId="3557410634" sldId="1769"/>
            <ac:spMk id="28" creationId="{477B9AA5-5422-D844-F5D0-F88BD4926E9A}"/>
          </ac:spMkLst>
        </pc:spChg>
        <pc:spChg chg="mod">
          <ac:chgData name="Catherine Delannoy" userId="ae97804003d94de6" providerId="LiveId" clId="{112B74F3-8D6B-4709-9B07-00A6FBBCA519}" dt="2023-09-26T19:57:38.007" v="4218"/>
          <ac:spMkLst>
            <pc:docMk/>
            <pc:sldMk cId="3557410634" sldId="1769"/>
            <ac:spMk id="29" creationId="{FAC662E0-C536-3D07-1A63-74B2E1BAD301}"/>
          </ac:spMkLst>
        </pc:spChg>
        <pc:spChg chg="mod">
          <ac:chgData name="Catherine Delannoy" userId="ae97804003d94de6" providerId="LiveId" clId="{112B74F3-8D6B-4709-9B07-00A6FBBCA519}" dt="2023-09-26T19:58:00.552" v="4222"/>
          <ac:spMkLst>
            <pc:docMk/>
            <pc:sldMk cId="3557410634" sldId="1769"/>
            <ac:spMk id="31" creationId="{6C55A72E-70AA-1F39-D352-8943CD68EFE3}"/>
          </ac:spMkLst>
        </pc:spChg>
        <pc:spChg chg="mod">
          <ac:chgData name="Catherine Delannoy" userId="ae97804003d94de6" providerId="LiveId" clId="{112B74F3-8D6B-4709-9B07-00A6FBBCA519}" dt="2023-09-26T19:58:00.552" v="4222"/>
          <ac:spMkLst>
            <pc:docMk/>
            <pc:sldMk cId="3557410634" sldId="1769"/>
            <ac:spMk id="32" creationId="{F036DF9E-70F7-8B67-8066-BCCC0103EBBC}"/>
          </ac:spMkLst>
        </pc:spChg>
        <pc:spChg chg="mod">
          <ac:chgData name="Catherine Delannoy" userId="ae97804003d94de6" providerId="LiveId" clId="{112B74F3-8D6B-4709-9B07-00A6FBBCA519}" dt="2023-09-26T19:58:00.552" v="4222"/>
          <ac:spMkLst>
            <pc:docMk/>
            <pc:sldMk cId="3557410634" sldId="1769"/>
            <ac:spMk id="34" creationId="{58DEB203-77CE-B5BF-E48E-69E415B49105}"/>
          </ac:spMkLst>
        </pc:spChg>
        <pc:spChg chg="mod">
          <ac:chgData name="Catherine Delannoy" userId="ae97804003d94de6" providerId="LiveId" clId="{112B74F3-8D6B-4709-9B07-00A6FBBCA519}" dt="2023-09-26T19:58:00.552" v="4222"/>
          <ac:spMkLst>
            <pc:docMk/>
            <pc:sldMk cId="3557410634" sldId="1769"/>
            <ac:spMk id="35" creationId="{85AC8010-B84B-C82A-26E2-7F4B133EB973}"/>
          </ac:spMkLst>
        </pc:spChg>
        <pc:spChg chg="mod">
          <ac:chgData name="Catherine Delannoy" userId="ae97804003d94de6" providerId="LiveId" clId="{112B74F3-8D6B-4709-9B07-00A6FBBCA519}" dt="2023-09-26T19:58:27.589" v="4232" actId="20577"/>
          <ac:spMkLst>
            <pc:docMk/>
            <pc:sldMk cId="3557410634" sldId="1769"/>
            <ac:spMk id="37" creationId="{55C0AE27-9275-7B62-4A4C-01D39679F52D}"/>
          </ac:spMkLst>
        </pc:spChg>
        <pc:spChg chg="mod">
          <ac:chgData name="Catherine Delannoy" userId="ae97804003d94de6" providerId="LiveId" clId="{112B74F3-8D6B-4709-9B07-00A6FBBCA519}" dt="2023-09-26T19:58:17.041" v="4227"/>
          <ac:spMkLst>
            <pc:docMk/>
            <pc:sldMk cId="3557410634" sldId="1769"/>
            <ac:spMk id="38" creationId="{D1F4D64D-9C1B-D03D-8F95-60C7B0072F81}"/>
          </ac:spMkLst>
        </pc:spChg>
        <pc:spChg chg="mod">
          <ac:chgData name="Catherine Delannoy" userId="ae97804003d94de6" providerId="LiveId" clId="{112B74F3-8D6B-4709-9B07-00A6FBBCA519}" dt="2023-09-26T19:58:17.041" v="4227"/>
          <ac:spMkLst>
            <pc:docMk/>
            <pc:sldMk cId="3557410634" sldId="1769"/>
            <ac:spMk id="40" creationId="{C218AA4D-1E6B-0494-3B73-474A2B32D7CC}"/>
          </ac:spMkLst>
        </pc:spChg>
        <pc:spChg chg="mod">
          <ac:chgData name="Catherine Delannoy" userId="ae97804003d94de6" providerId="LiveId" clId="{112B74F3-8D6B-4709-9B07-00A6FBBCA519}" dt="2023-09-26T19:58:17.041" v="4227"/>
          <ac:spMkLst>
            <pc:docMk/>
            <pc:sldMk cId="3557410634" sldId="1769"/>
            <ac:spMk id="41" creationId="{6C09FEAE-C3D6-E1FD-47D8-B5CD57F7E58E}"/>
          </ac:spMkLst>
        </pc:spChg>
        <pc:grpChg chg="add mod">
          <ac:chgData name="Catherine Delannoy" userId="ae97804003d94de6" providerId="LiveId" clId="{112B74F3-8D6B-4709-9B07-00A6FBBCA519}" dt="2023-09-27T20:40:40.414" v="5658" actId="1076"/>
          <ac:grpSpMkLst>
            <pc:docMk/>
            <pc:sldMk cId="3557410634" sldId="1769"/>
            <ac:grpSpMk id="4" creationId="{DA34DC8D-4F9F-FA95-5748-6BF6F182946C}"/>
          </ac:grpSpMkLst>
        </pc:grpChg>
        <pc:grpChg chg="add mod">
          <ac:chgData name="Catherine Delannoy" userId="ae97804003d94de6" providerId="LiveId" clId="{112B74F3-8D6B-4709-9B07-00A6FBBCA519}" dt="2023-09-27T20:40:40.414" v="5658" actId="1076"/>
          <ac:grpSpMkLst>
            <pc:docMk/>
            <pc:sldMk cId="3557410634" sldId="1769"/>
            <ac:grpSpMk id="8" creationId="{9ED8DD24-BAC2-25EC-01E2-DB75E1BCB636}"/>
          </ac:grpSpMkLst>
        </pc:grpChg>
        <pc:grpChg chg="add del mod">
          <ac:chgData name="Catherine Delannoy" userId="ae97804003d94de6" providerId="LiveId" clId="{112B74F3-8D6B-4709-9B07-00A6FBBCA519}" dt="2023-09-27T20:38:01.114" v="5507" actId="478"/>
          <ac:grpSpMkLst>
            <pc:docMk/>
            <pc:sldMk cId="3557410634" sldId="1769"/>
            <ac:grpSpMk id="15" creationId="{771C6816-3749-954D-4F78-8C982AF4DBFD}"/>
          </ac:grpSpMkLst>
        </pc:grpChg>
        <pc:grpChg chg="add del mod">
          <ac:chgData name="Catherine Delannoy" userId="ae97804003d94de6" providerId="LiveId" clId="{112B74F3-8D6B-4709-9B07-00A6FBBCA519}" dt="2023-09-26T19:57:12.667" v="4206" actId="478"/>
          <ac:grpSpMkLst>
            <pc:docMk/>
            <pc:sldMk cId="3557410634" sldId="1769"/>
            <ac:grpSpMk id="18" creationId="{D6D48A79-1969-0C55-681E-8157E64300E5}"/>
          </ac:grpSpMkLst>
        </pc:grpChg>
        <pc:grpChg chg="add del mod">
          <ac:chgData name="Catherine Delannoy" userId="ae97804003d94de6" providerId="LiveId" clId="{112B74F3-8D6B-4709-9B07-00A6FBBCA519}" dt="2023-09-27T20:38:01.858" v="5508" actId="478"/>
          <ac:grpSpMkLst>
            <pc:docMk/>
            <pc:sldMk cId="3557410634" sldId="1769"/>
            <ac:grpSpMk id="21" creationId="{18F7DD69-5002-D2E1-BA99-2C9C7E451285}"/>
          </ac:grpSpMkLst>
        </pc:grpChg>
        <pc:grpChg chg="add del mod">
          <ac:chgData name="Catherine Delannoy" userId="ae97804003d94de6" providerId="LiveId" clId="{112B74F3-8D6B-4709-9B07-00A6FBBCA519}" dt="2023-09-27T20:38:03.824" v="5510" actId="478"/>
          <ac:grpSpMkLst>
            <pc:docMk/>
            <pc:sldMk cId="3557410634" sldId="1769"/>
            <ac:grpSpMk id="24" creationId="{2CBA3288-A24E-DEE4-76F9-C51BA1945072}"/>
          </ac:grpSpMkLst>
        </pc:grpChg>
        <pc:grpChg chg="add del mod">
          <ac:chgData name="Catherine Delannoy" userId="ae97804003d94de6" providerId="LiveId" clId="{112B74F3-8D6B-4709-9B07-00A6FBBCA519}" dt="2023-09-27T20:38:04.435" v="5511" actId="478"/>
          <ac:grpSpMkLst>
            <pc:docMk/>
            <pc:sldMk cId="3557410634" sldId="1769"/>
            <ac:grpSpMk id="27" creationId="{E7EFC751-37A8-2C5A-52F6-DF055F0DE333}"/>
          </ac:grpSpMkLst>
        </pc:grpChg>
        <pc:grpChg chg="add del mod">
          <ac:chgData name="Catherine Delannoy" userId="ae97804003d94de6" providerId="LiveId" clId="{112B74F3-8D6B-4709-9B07-00A6FBBCA519}" dt="2023-09-26T19:58:04.350" v="4225"/>
          <ac:grpSpMkLst>
            <pc:docMk/>
            <pc:sldMk cId="3557410634" sldId="1769"/>
            <ac:grpSpMk id="30" creationId="{20CE1368-1B3C-C85C-9B90-9BE968CA928B}"/>
          </ac:grpSpMkLst>
        </pc:grpChg>
        <pc:grpChg chg="add del mod">
          <ac:chgData name="Catherine Delannoy" userId="ae97804003d94de6" providerId="LiveId" clId="{112B74F3-8D6B-4709-9B07-00A6FBBCA519}" dt="2023-09-26T19:58:04.350" v="4225"/>
          <ac:grpSpMkLst>
            <pc:docMk/>
            <pc:sldMk cId="3557410634" sldId="1769"/>
            <ac:grpSpMk id="33" creationId="{4AA86536-0D63-606A-5CB7-EAE3A296BA83}"/>
          </ac:grpSpMkLst>
        </pc:grpChg>
        <pc:grpChg chg="add del mod">
          <ac:chgData name="Catherine Delannoy" userId="ae97804003d94de6" providerId="LiveId" clId="{112B74F3-8D6B-4709-9B07-00A6FBBCA519}" dt="2023-09-27T20:38:05.148" v="5512" actId="478"/>
          <ac:grpSpMkLst>
            <pc:docMk/>
            <pc:sldMk cId="3557410634" sldId="1769"/>
            <ac:grpSpMk id="36" creationId="{2B2B8EF5-09BE-BF62-32AA-8FAD050EAAA4}"/>
          </ac:grpSpMkLst>
        </pc:grpChg>
        <pc:grpChg chg="add del mod">
          <ac:chgData name="Catherine Delannoy" userId="ae97804003d94de6" providerId="LiveId" clId="{112B74F3-8D6B-4709-9B07-00A6FBBCA519}" dt="2023-09-27T20:38:05.664" v="5513" actId="478"/>
          <ac:grpSpMkLst>
            <pc:docMk/>
            <pc:sldMk cId="3557410634" sldId="1769"/>
            <ac:grpSpMk id="39" creationId="{EF914671-DF79-CD2D-763D-E83B1C2AD67C}"/>
          </ac:grpSpMkLst>
        </pc:grpChg>
        <pc:picChg chg="add del mod">
          <ac:chgData name="Catherine Delannoy" userId="ae97804003d94de6" providerId="LiveId" clId="{112B74F3-8D6B-4709-9B07-00A6FBBCA519}" dt="2023-09-26T19:48:12.436" v="4096" actId="478"/>
          <ac:picMkLst>
            <pc:docMk/>
            <pc:sldMk cId="3557410634" sldId="1769"/>
            <ac:picMk id="3" creationId="{308480E4-A813-5976-C6A9-FA3AA7761730}"/>
          </ac:picMkLst>
        </pc:picChg>
        <pc:picChg chg="add del mod">
          <ac:chgData name="Catherine Delannoy" userId="ae97804003d94de6" providerId="LiveId" clId="{112B74F3-8D6B-4709-9B07-00A6FBBCA519}" dt="2023-09-26T19:53:52.125" v="4164" actId="478"/>
          <ac:picMkLst>
            <pc:docMk/>
            <pc:sldMk cId="3557410634" sldId="1769"/>
            <ac:picMk id="5" creationId="{F202B985-5B53-6E63-953B-2384A561EB32}"/>
          </ac:picMkLst>
        </pc:picChg>
        <pc:picChg chg="add del mod">
          <ac:chgData name="Catherine Delannoy" userId="ae97804003d94de6" providerId="LiveId" clId="{112B74F3-8D6B-4709-9B07-00A6FBBCA519}" dt="2023-09-26T19:55:22.385" v="4170" actId="478"/>
          <ac:picMkLst>
            <pc:docMk/>
            <pc:sldMk cId="3557410634" sldId="1769"/>
            <ac:picMk id="8" creationId="{E7352EE3-9B49-0D48-9B7B-031C91AD58A0}"/>
          </ac:picMkLst>
        </pc:picChg>
        <pc:picChg chg="add mod">
          <ac:chgData name="Catherine Delannoy" userId="ae97804003d94de6" providerId="LiveId" clId="{112B74F3-8D6B-4709-9B07-00A6FBBCA519}" dt="2023-09-26T19:58:33.733" v="4234" actId="1076"/>
          <ac:picMkLst>
            <pc:docMk/>
            <pc:sldMk cId="3557410634" sldId="1769"/>
            <ac:picMk id="11" creationId="{75E85ECC-6B81-A564-766A-0BBE39393CA1}"/>
          </ac:picMkLst>
        </pc:picChg>
      </pc:sldChg>
      <pc:sldChg chg="addSp delSp modSp add mod">
        <pc:chgData name="Catherine Delannoy" userId="ae97804003d94de6" providerId="LiveId" clId="{112B74F3-8D6B-4709-9B07-00A6FBBCA519}" dt="2023-10-06T14:14:43.253" v="7801" actId="20577"/>
        <pc:sldMkLst>
          <pc:docMk/>
          <pc:sldMk cId="1478660166" sldId="1770"/>
        </pc:sldMkLst>
        <pc:spChg chg="add mod">
          <ac:chgData name="Catherine Delannoy" userId="ae97804003d94de6" providerId="LiveId" clId="{112B74F3-8D6B-4709-9B07-00A6FBBCA519}" dt="2023-10-04T10:34:29.444" v="7200"/>
          <ac:spMkLst>
            <pc:docMk/>
            <pc:sldMk cId="1478660166" sldId="1770"/>
            <ac:spMk id="2" creationId="{2B4E48C8-860D-8D6A-DEF4-72742847BE06}"/>
          </ac:spMkLst>
        </pc:spChg>
        <pc:spChg chg="mod">
          <ac:chgData name="Catherine Delannoy" userId="ae97804003d94de6" providerId="LiveId" clId="{112B74F3-8D6B-4709-9B07-00A6FBBCA519}" dt="2023-09-26T19:06:15.121" v="3904" actId="1076"/>
          <ac:spMkLst>
            <pc:docMk/>
            <pc:sldMk cId="1478660166" sldId="1770"/>
            <ac:spMk id="6" creationId="{392A7EF3-83F8-8099-36DE-63568CD7A849}"/>
          </ac:spMkLst>
        </pc:spChg>
        <pc:spChg chg="mod">
          <ac:chgData name="Catherine Delannoy" userId="ae97804003d94de6" providerId="LiveId" clId="{112B74F3-8D6B-4709-9B07-00A6FBBCA519}" dt="2023-09-26T19:48:52.901" v="4107" actId="1076"/>
          <ac:spMkLst>
            <pc:docMk/>
            <pc:sldMk cId="1478660166" sldId="1770"/>
            <ac:spMk id="7" creationId="{F5660FC7-5CA0-2F35-C02B-3EAB74B6C4C2}"/>
          </ac:spMkLst>
        </pc:spChg>
        <pc:spChg chg="mod">
          <ac:chgData name="Catherine Delannoy" userId="ae97804003d94de6" providerId="LiveId" clId="{112B74F3-8D6B-4709-9B07-00A6FBBCA519}" dt="2023-09-27T13:35:23.056" v="4699"/>
          <ac:spMkLst>
            <pc:docMk/>
            <pc:sldMk cId="1478660166" sldId="1770"/>
            <ac:spMk id="11" creationId="{97509443-4DD6-F4BE-3BB3-163397F2D864}"/>
          </ac:spMkLst>
        </pc:spChg>
        <pc:spChg chg="mod">
          <ac:chgData name="Catherine Delannoy" userId="ae97804003d94de6" providerId="LiveId" clId="{112B74F3-8D6B-4709-9B07-00A6FBBCA519}" dt="2023-09-26T19:48:52.901" v="4107" actId="1076"/>
          <ac:spMkLst>
            <pc:docMk/>
            <pc:sldMk cId="1478660166" sldId="1770"/>
            <ac:spMk id="12" creationId="{DF3561A3-6BB9-A379-44BB-F73EB1523CA2}"/>
          </ac:spMkLst>
        </pc:spChg>
        <pc:spChg chg="mod">
          <ac:chgData name="Catherine Delannoy" userId="ae97804003d94de6" providerId="LiveId" clId="{112B74F3-8D6B-4709-9B07-00A6FBBCA519}" dt="2023-09-27T13:36:07.045" v="4709" actId="20577"/>
          <ac:spMkLst>
            <pc:docMk/>
            <pc:sldMk cId="1478660166" sldId="1770"/>
            <ac:spMk id="14" creationId="{45B778FB-6FD5-5501-4847-E15DB30F69C5}"/>
          </ac:spMkLst>
        </pc:spChg>
        <pc:spChg chg="mod">
          <ac:chgData name="Catherine Delannoy" userId="ae97804003d94de6" providerId="LiveId" clId="{112B74F3-8D6B-4709-9B07-00A6FBBCA519}" dt="2023-09-26T19:48:52.901" v="4107" actId="1076"/>
          <ac:spMkLst>
            <pc:docMk/>
            <pc:sldMk cId="1478660166" sldId="1770"/>
            <ac:spMk id="15" creationId="{109C5B8F-33C4-00EA-04DA-0A8D09D062B9}"/>
          </ac:spMkLst>
        </pc:spChg>
        <pc:spChg chg="add mod">
          <ac:chgData name="Catherine Delannoy" userId="ae97804003d94de6" providerId="LiveId" clId="{112B74F3-8D6B-4709-9B07-00A6FBBCA519}" dt="2023-10-06T14:14:43.253" v="7801" actId="20577"/>
          <ac:spMkLst>
            <pc:docMk/>
            <pc:sldMk cId="1478660166" sldId="1770"/>
            <ac:spMk id="25" creationId="{A26539E6-4A51-9297-B232-4536CFBA4BCD}"/>
          </ac:spMkLst>
        </pc:spChg>
        <pc:grpChg chg="mod">
          <ac:chgData name="Catherine Delannoy" userId="ae97804003d94de6" providerId="LiveId" clId="{112B74F3-8D6B-4709-9B07-00A6FBBCA519}" dt="2023-09-26T19:48:52.901" v="4107" actId="1076"/>
          <ac:grpSpMkLst>
            <pc:docMk/>
            <pc:sldMk cId="1478660166" sldId="1770"/>
            <ac:grpSpMk id="9" creationId="{D529C0D7-739C-AD66-6C3A-DEE9DF1C65AF}"/>
          </ac:grpSpMkLst>
        </pc:grpChg>
        <pc:grpChg chg="mod">
          <ac:chgData name="Catherine Delannoy" userId="ae97804003d94de6" providerId="LiveId" clId="{112B74F3-8D6B-4709-9B07-00A6FBBCA519}" dt="2023-09-26T19:48:52.901" v="4107" actId="1076"/>
          <ac:grpSpMkLst>
            <pc:docMk/>
            <pc:sldMk cId="1478660166" sldId="1770"/>
            <ac:grpSpMk id="13" creationId="{255D299A-B9EA-AB3B-B6B7-7DD8595329A7}"/>
          </ac:grpSpMkLst>
        </pc:grpChg>
        <pc:picChg chg="add del mod">
          <ac:chgData name="Catherine Delannoy" userId="ae97804003d94de6" providerId="LiveId" clId="{112B74F3-8D6B-4709-9B07-00A6FBBCA519}" dt="2023-09-26T19:06:50.221" v="3909" actId="478"/>
          <ac:picMkLst>
            <pc:docMk/>
            <pc:sldMk cId="1478660166" sldId="1770"/>
            <ac:picMk id="3" creationId="{0BD57949-BF04-A7D9-DE1F-4DE950403753}"/>
          </ac:picMkLst>
        </pc:picChg>
        <pc:picChg chg="del">
          <ac:chgData name="Catherine Delannoy" userId="ae97804003d94de6" providerId="LiveId" clId="{112B74F3-8D6B-4709-9B07-00A6FBBCA519}" dt="2023-09-26T19:03:40.069" v="3889" actId="478"/>
          <ac:picMkLst>
            <pc:docMk/>
            <pc:sldMk cId="1478660166" sldId="1770"/>
            <ac:picMk id="5" creationId="{8897C7BB-CF2E-55ED-4C1E-0ECBDA7956B5}"/>
          </ac:picMkLst>
        </pc:picChg>
        <pc:picChg chg="add del mod">
          <ac:chgData name="Catherine Delannoy" userId="ae97804003d94de6" providerId="LiveId" clId="{112B74F3-8D6B-4709-9B07-00A6FBBCA519}" dt="2023-09-26T19:06:47.880" v="3908" actId="478"/>
          <ac:picMkLst>
            <pc:docMk/>
            <pc:sldMk cId="1478660166" sldId="1770"/>
            <ac:picMk id="8" creationId="{C825969A-FD41-5A09-7683-AEA3BBCA9B34}"/>
          </ac:picMkLst>
        </pc:picChg>
        <pc:picChg chg="add del mod">
          <ac:chgData name="Catherine Delannoy" userId="ae97804003d94de6" providerId="LiveId" clId="{112B74F3-8D6B-4709-9B07-00A6FBBCA519}" dt="2023-09-26T19:08:03.766" v="3919" actId="478"/>
          <ac:picMkLst>
            <pc:docMk/>
            <pc:sldMk cId="1478660166" sldId="1770"/>
            <ac:picMk id="16" creationId="{3A1F0C86-B20A-DF48-8BA4-F1383EDCA101}"/>
          </ac:picMkLst>
        </pc:picChg>
        <pc:picChg chg="add del mod">
          <ac:chgData name="Catherine Delannoy" userId="ae97804003d94de6" providerId="LiveId" clId="{112B74F3-8D6B-4709-9B07-00A6FBBCA519}" dt="2023-09-26T19:15:57.926" v="4043" actId="478"/>
          <ac:picMkLst>
            <pc:docMk/>
            <pc:sldMk cId="1478660166" sldId="1770"/>
            <ac:picMk id="18" creationId="{36316244-3F32-EC3E-2478-7EDC5B44FBD1}"/>
          </ac:picMkLst>
        </pc:picChg>
        <pc:picChg chg="add del mod">
          <ac:chgData name="Catherine Delannoy" userId="ae97804003d94de6" providerId="LiveId" clId="{112B74F3-8D6B-4709-9B07-00A6FBBCA519}" dt="2023-09-26T19:48:22.377" v="4100" actId="478"/>
          <ac:picMkLst>
            <pc:docMk/>
            <pc:sldMk cId="1478660166" sldId="1770"/>
            <ac:picMk id="20" creationId="{2B82AF5B-C46C-949F-9C9C-B8533720CF8D}"/>
          </ac:picMkLst>
        </pc:picChg>
        <pc:picChg chg="add del mod">
          <ac:chgData name="Catherine Delannoy" userId="ae97804003d94de6" providerId="LiveId" clId="{112B74F3-8D6B-4709-9B07-00A6FBBCA519}" dt="2023-09-26T19:50:25.558" v="4122" actId="478"/>
          <ac:picMkLst>
            <pc:docMk/>
            <pc:sldMk cId="1478660166" sldId="1770"/>
            <ac:picMk id="22" creationId="{1FB135B2-D7A8-55DE-BEE3-90026D38BCD1}"/>
          </ac:picMkLst>
        </pc:picChg>
        <pc:picChg chg="add mod">
          <ac:chgData name="Catherine Delannoy" userId="ae97804003d94de6" providerId="LiveId" clId="{112B74F3-8D6B-4709-9B07-00A6FBBCA519}" dt="2023-09-26T19:50:30.732" v="4124" actId="1076"/>
          <ac:picMkLst>
            <pc:docMk/>
            <pc:sldMk cId="1478660166" sldId="1770"/>
            <ac:picMk id="24" creationId="{6EB7EE87-6B79-1D32-CF7F-3D66277547F5}"/>
          </ac:picMkLst>
        </pc:picChg>
      </pc:sldChg>
      <pc:sldChg chg="add del">
        <pc:chgData name="Catherine Delannoy" userId="ae97804003d94de6" providerId="LiveId" clId="{112B74F3-8D6B-4709-9B07-00A6FBBCA519}" dt="2023-09-26T17:24:31.082" v="3786" actId="47"/>
        <pc:sldMkLst>
          <pc:docMk/>
          <pc:sldMk cId="4212475520" sldId="1770"/>
        </pc:sldMkLst>
      </pc:sldChg>
      <pc:sldChg chg="addSp delSp modSp add mod">
        <pc:chgData name="Catherine Delannoy" userId="ae97804003d94de6" providerId="LiveId" clId="{112B74F3-8D6B-4709-9B07-00A6FBBCA519}" dt="2023-10-06T08:19:27.333" v="7431" actId="20577"/>
        <pc:sldMkLst>
          <pc:docMk/>
          <pc:sldMk cId="2961405308" sldId="1771"/>
        </pc:sldMkLst>
        <pc:spChg chg="add mod">
          <ac:chgData name="Catherine Delannoy" userId="ae97804003d94de6" providerId="LiveId" clId="{112B74F3-8D6B-4709-9B07-00A6FBBCA519}" dt="2023-10-04T10:27:16.343" v="7138"/>
          <ac:spMkLst>
            <pc:docMk/>
            <pc:sldMk cId="2961405308" sldId="1771"/>
            <ac:spMk id="2" creationId="{A965C19D-C61E-0B3C-6E8E-3CF294C2B513}"/>
          </ac:spMkLst>
        </pc:spChg>
        <pc:spChg chg="add del">
          <ac:chgData name="Catherine Delannoy" userId="ae97804003d94de6" providerId="LiveId" clId="{112B74F3-8D6B-4709-9B07-00A6FBBCA519}" dt="2023-09-26T19:21:33.295" v="4068" actId="478"/>
          <ac:spMkLst>
            <pc:docMk/>
            <pc:sldMk cId="2961405308" sldId="1771"/>
            <ac:spMk id="4" creationId="{91EEE72D-63DC-56B5-F161-0558B97A96F6}"/>
          </ac:spMkLst>
        </pc:spChg>
        <pc:spChg chg="mod">
          <ac:chgData name="Catherine Delannoy" userId="ae97804003d94de6" providerId="LiveId" clId="{112B74F3-8D6B-4709-9B07-00A6FBBCA519}" dt="2023-09-26T19:11:27.424" v="4007" actId="1076"/>
          <ac:spMkLst>
            <pc:docMk/>
            <pc:sldMk cId="2961405308" sldId="1771"/>
            <ac:spMk id="7" creationId="{F5660FC7-5CA0-2F35-C02B-3EAB74B6C4C2}"/>
          </ac:spMkLst>
        </pc:spChg>
        <pc:spChg chg="add mod">
          <ac:chgData name="Catherine Delannoy" userId="ae97804003d94de6" providerId="LiveId" clId="{112B74F3-8D6B-4709-9B07-00A6FBBCA519}" dt="2023-10-06T08:19:27.333" v="7431" actId="20577"/>
          <ac:spMkLst>
            <pc:docMk/>
            <pc:sldMk cId="2961405308" sldId="1771"/>
            <ac:spMk id="10" creationId="{C887B318-69C3-BC49-C9C8-B0FABEC86A7F}"/>
          </ac:spMkLst>
        </pc:spChg>
        <pc:spChg chg="mod">
          <ac:chgData name="Catherine Delannoy" userId="ae97804003d94de6" providerId="LiveId" clId="{112B74F3-8D6B-4709-9B07-00A6FBBCA519}" dt="2023-09-27T13:38:55.317" v="4938" actId="20577"/>
          <ac:spMkLst>
            <pc:docMk/>
            <pc:sldMk cId="2961405308" sldId="1771"/>
            <ac:spMk id="11" creationId="{97509443-4DD6-F4BE-3BB3-163397F2D864}"/>
          </ac:spMkLst>
        </pc:spChg>
        <pc:spChg chg="mod">
          <ac:chgData name="Catherine Delannoy" userId="ae97804003d94de6" providerId="LiveId" clId="{112B74F3-8D6B-4709-9B07-00A6FBBCA519}" dt="2023-09-26T19:11:27.424" v="4007" actId="1076"/>
          <ac:spMkLst>
            <pc:docMk/>
            <pc:sldMk cId="2961405308" sldId="1771"/>
            <ac:spMk id="12" creationId="{DF3561A3-6BB9-A379-44BB-F73EB1523CA2}"/>
          </ac:spMkLst>
        </pc:spChg>
        <pc:spChg chg="mod">
          <ac:chgData name="Catherine Delannoy" userId="ae97804003d94de6" providerId="LiveId" clId="{112B74F3-8D6B-4709-9B07-00A6FBBCA519}" dt="2023-09-27T13:39:07.823" v="4940" actId="20577"/>
          <ac:spMkLst>
            <pc:docMk/>
            <pc:sldMk cId="2961405308" sldId="1771"/>
            <ac:spMk id="14" creationId="{45B778FB-6FD5-5501-4847-E15DB30F69C5}"/>
          </ac:spMkLst>
        </pc:spChg>
        <pc:spChg chg="mod">
          <ac:chgData name="Catherine Delannoy" userId="ae97804003d94de6" providerId="LiveId" clId="{112B74F3-8D6B-4709-9B07-00A6FBBCA519}" dt="2023-09-26T19:11:27.424" v="4007" actId="1076"/>
          <ac:spMkLst>
            <pc:docMk/>
            <pc:sldMk cId="2961405308" sldId="1771"/>
            <ac:spMk id="15" creationId="{109C5B8F-33C4-00EA-04DA-0A8D09D062B9}"/>
          </ac:spMkLst>
        </pc:spChg>
        <pc:grpChg chg="mod">
          <ac:chgData name="Catherine Delannoy" userId="ae97804003d94de6" providerId="LiveId" clId="{112B74F3-8D6B-4709-9B07-00A6FBBCA519}" dt="2023-09-26T19:11:27.424" v="4007" actId="1076"/>
          <ac:grpSpMkLst>
            <pc:docMk/>
            <pc:sldMk cId="2961405308" sldId="1771"/>
            <ac:grpSpMk id="9" creationId="{D529C0D7-739C-AD66-6C3A-DEE9DF1C65AF}"/>
          </ac:grpSpMkLst>
        </pc:grpChg>
        <pc:grpChg chg="mod">
          <ac:chgData name="Catherine Delannoy" userId="ae97804003d94de6" providerId="LiveId" clId="{112B74F3-8D6B-4709-9B07-00A6FBBCA519}" dt="2023-09-26T19:11:27.424" v="4007" actId="1076"/>
          <ac:grpSpMkLst>
            <pc:docMk/>
            <pc:sldMk cId="2961405308" sldId="1771"/>
            <ac:grpSpMk id="13" creationId="{255D299A-B9EA-AB3B-B6B7-7DD8595329A7}"/>
          </ac:grpSpMkLst>
        </pc:grpChg>
        <pc:picChg chg="add del mod">
          <ac:chgData name="Catherine Delannoy" userId="ae97804003d94de6" providerId="LiveId" clId="{112B74F3-8D6B-4709-9B07-00A6FBBCA519}" dt="2023-09-27T13:47:56.072" v="4941" actId="478"/>
          <ac:picMkLst>
            <pc:docMk/>
            <pc:sldMk cId="2961405308" sldId="1771"/>
            <ac:picMk id="3" creationId="{70CFBDC5-5C30-15F5-55C7-602F2D0121F0}"/>
          </ac:picMkLst>
        </pc:picChg>
        <pc:picChg chg="add mod">
          <ac:chgData name="Catherine Delannoy" userId="ae97804003d94de6" providerId="LiveId" clId="{112B74F3-8D6B-4709-9B07-00A6FBBCA519}" dt="2023-09-27T13:48:01.345" v="4943" actId="1076"/>
          <ac:picMkLst>
            <pc:docMk/>
            <pc:sldMk cId="2961405308" sldId="1771"/>
            <ac:picMk id="8" creationId="{707EBEE4-F6C2-7913-E76B-6C579D70E555}"/>
          </ac:picMkLst>
        </pc:picChg>
        <pc:picChg chg="del">
          <ac:chgData name="Catherine Delannoy" userId="ae97804003d94de6" providerId="LiveId" clId="{112B74F3-8D6B-4709-9B07-00A6FBBCA519}" dt="2023-09-26T19:09:33.252" v="3949" actId="478"/>
          <ac:picMkLst>
            <pc:docMk/>
            <pc:sldMk cId="2961405308" sldId="1771"/>
            <ac:picMk id="18" creationId="{36316244-3F32-EC3E-2478-7EDC5B44FBD1}"/>
          </ac:picMkLst>
        </pc:picChg>
        <pc:picChg chg="del">
          <ac:chgData name="Catherine Delannoy" userId="ae97804003d94de6" providerId="LiveId" clId="{112B74F3-8D6B-4709-9B07-00A6FBBCA519}" dt="2023-09-26T19:09:31.760" v="3948" actId="478"/>
          <ac:picMkLst>
            <pc:docMk/>
            <pc:sldMk cId="2961405308" sldId="1771"/>
            <ac:picMk id="20" creationId="{2B82AF5B-C46C-949F-9C9C-B8533720CF8D}"/>
          </ac:picMkLst>
        </pc:picChg>
      </pc:sldChg>
      <pc:sldChg chg="addSp delSp modSp add mod">
        <pc:chgData name="Catherine Delannoy" userId="ae97804003d94de6" providerId="LiveId" clId="{112B74F3-8D6B-4709-9B07-00A6FBBCA519}" dt="2023-10-06T14:22:32.731" v="7836" actId="20577"/>
        <pc:sldMkLst>
          <pc:docMk/>
          <pc:sldMk cId="1474639403" sldId="1772"/>
        </pc:sldMkLst>
        <pc:spChg chg="add mod">
          <ac:chgData name="Catherine Delannoy" userId="ae97804003d94de6" providerId="LiveId" clId="{112B74F3-8D6B-4709-9B07-00A6FBBCA519}" dt="2023-10-04T10:27:54.214" v="7146"/>
          <ac:spMkLst>
            <pc:docMk/>
            <pc:sldMk cId="1474639403" sldId="1772"/>
            <ac:spMk id="2" creationId="{7B5F33DC-9A8C-2437-8655-012AB39CF747}"/>
          </ac:spMkLst>
        </pc:spChg>
        <pc:spChg chg="add mod">
          <ac:chgData name="Catherine Delannoy" userId="ae97804003d94de6" providerId="LiveId" clId="{112B74F3-8D6B-4709-9B07-00A6FBBCA519}" dt="2023-10-06T14:22:32.731" v="7836" actId="20577"/>
          <ac:spMkLst>
            <pc:docMk/>
            <pc:sldMk cId="1474639403" sldId="1772"/>
            <ac:spMk id="3" creationId="{F3F497C9-EE48-BBD3-0659-14D49060C951}"/>
          </ac:spMkLst>
        </pc:spChg>
        <pc:spChg chg="add mod">
          <ac:chgData name="Catherine Delannoy" userId="ae97804003d94de6" providerId="LiveId" clId="{112B74F3-8D6B-4709-9B07-00A6FBBCA519}" dt="2023-09-26T19:20:33.294" v="4054"/>
          <ac:spMkLst>
            <pc:docMk/>
            <pc:sldMk cId="1474639403" sldId="1772"/>
            <ac:spMk id="4" creationId="{B4796E42-8EF6-765F-8DF1-7FE3FF07928B}"/>
          </ac:spMkLst>
        </pc:spChg>
        <pc:spChg chg="mod">
          <ac:chgData name="Catherine Delannoy" userId="ae97804003d94de6" providerId="LiveId" clId="{112B74F3-8D6B-4709-9B07-00A6FBBCA519}" dt="2023-09-27T14:00:01.903" v="5165" actId="20577"/>
          <ac:spMkLst>
            <pc:docMk/>
            <pc:sldMk cId="1474639403" sldId="1772"/>
            <ac:spMk id="7" creationId="{B4FBB743-3AB4-8CC5-168D-157B6D40046C}"/>
          </ac:spMkLst>
        </pc:spChg>
        <pc:spChg chg="mod">
          <ac:chgData name="Catherine Delannoy" userId="ae97804003d94de6" providerId="LiveId" clId="{112B74F3-8D6B-4709-9B07-00A6FBBCA519}" dt="2023-09-26T19:20:33.294" v="4054"/>
          <ac:spMkLst>
            <pc:docMk/>
            <pc:sldMk cId="1474639403" sldId="1772"/>
            <ac:spMk id="8" creationId="{15A54BBF-C0B3-035A-F42B-976A2565A736}"/>
          </ac:spMkLst>
        </pc:spChg>
        <pc:spChg chg="mod">
          <ac:chgData name="Catherine Delannoy" userId="ae97804003d94de6" providerId="LiveId" clId="{112B74F3-8D6B-4709-9B07-00A6FBBCA519}" dt="2023-09-26T19:21:09.372" v="4066" actId="20577"/>
          <ac:spMkLst>
            <pc:docMk/>
            <pc:sldMk cId="1474639403" sldId="1772"/>
            <ac:spMk id="10" creationId="{0EE6A4C9-AFE7-18A0-1E10-631009968DC7}"/>
          </ac:spMkLst>
        </pc:spChg>
        <pc:spChg chg="mod">
          <ac:chgData name="Catherine Delannoy" userId="ae97804003d94de6" providerId="LiveId" clId="{112B74F3-8D6B-4709-9B07-00A6FBBCA519}" dt="2023-09-26T19:20:33.294" v="4054"/>
          <ac:spMkLst>
            <pc:docMk/>
            <pc:sldMk cId="1474639403" sldId="1772"/>
            <ac:spMk id="11" creationId="{5CC8DAFC-2D77-055F-B940-729B19DB97E8}"/>
          </ac:spMkLst>
        </pc:spChg>
        <pc:spChg chg="add del mod">
          <ac:chgData name="Catherine Delannoy" userId="ae97804003d94de6" providerId="LiveId" clId="{112B74F3-8D6B-4709-9B07-00A6FBBCA519}" dt="2023-10-06T08:20:59.545" v="7461" actId="478"/>
          <ac:spMkLst>
            <pc:docMk/>
            <pc:sldMk cId="1474639403" sldId="1772"/>
            <ac:spMk id="14" creationId="{97DC38DA-8531-ACC6-0872-6694ACEA15B9}"/>
          </ac:spMkLst>
        </pc:spChg>
        <pc:grpChg chg="add mod">
          <ac:chgData name="Catherine Delannoy" userId="ae97804003d94de6" providerId="LiveId" clId="{112B74F3-8D6B-4709-9B07-00A6FBBCA519}" dt="2023-09-26T19:20:33.294" v="4054"/>
          <ac:grpSpMkLst>
            <pc:docMk/>
            <pc:sldMk cId="1474639403" sldId="1772"/>
            <ac:grpSpMk id="5" creationId="{66405302-2631-43C4-7E90-743915838C7A}"/>
          </ac:grpSpMkLst>
        </pc:grpChg>
        <pc:grpChg chg="add mod">
          <ac:chgData name="Catherine Delannoy" userId="ae97804003d94de6" providerId="LiveId" clId="{112B74F3-8D6B-4709-9B07-00A6FBBCA519}" dt="2023-09-26T19:20:33.294" v="4054"/>
          <ac:grpSpMkLst>
            <pc:docMk/>
            <pc:sldMk cId="1474639403" sldId="1772"/>
            <ac:grpSpMk id="9" creationId="{A6A8A7D5-A4C0-DF93-E0B1-888919B78D82}"/>
          </ac:grpSpMkLst>
        </pc:grpChg>
        <pc:picChg chg="add del mod">
          <ac:chgData name="Catherine Delannoy" userId="ae97804003d94de6" providerId="LiveId" clId="{112B74F3-8D6B-4709-9B07-00A6FBBCA519}" dt="2023-09-27T13:59:29.643" v="5161" actId="478"/>
          <ac:picMkLst>
            <pc:docMk/>
            <pc:sldMk cId="1474639403" sldId="1772"/>
            <ac:picMk id="3" creationId="{18679538-4A0A-0C4B-4EF0-1C0C5C3A4039}"/>
          </ac:picMkLst>
        </pc:picChg>
        <pc:picChg chg="add mod">
          <ac:chgData name="Catherine Delannoy" userId="ae97804003d94de6" providerId="LiveId" clId="{112B74F3-8D6B-4709-9B07-00A6FBBCA519}" dt="2023-09-27T13:59:33.866" v="5163" actId="1076"/>
          <ac:picMkLst>
            <pc:docMk/>
            <pc:sldMk cId="1474639403" sldId="1772"/>
            <ac:picMk id="13" creationId="{B69003C5-393F-92A0-4431-91509E133272}"/>
          </ac:picMkLst>
        </pc:picChg>
      </pc:sldChg>
      <pc:sldChg chg="addSp delSp modSp add mod">
        <pc:chgData name="Catherine Delannoy" userId="ae97804003d94de6" providerId="LiveId" clId="{112B74F3-8D6B-4709-9B07-00A6FBBCA519}" dt="2023-10-06T14:25:23.524" v="7845" actId="20577"/>
        <pc:sldMkLst>
          <pc:docMk/>
          <pc:sldMk cId="529011873" sldId="1773"/>
        </pc:sldMkLst>
        <pc:spChg chg="add del">
          <ac:chgData name="Catherine Delannoy" userId="ae97804003d94de6" providerId="LiveId" clId="{112B74F3-8D6B-4709-9B07-00A6FBBCA519}" dt="2023-10-04T10:28:20.743" v="7151" actId="22"/>
          <ac:spMkLst>
            <pc:docMk/>
            <pc:sldMk cId="529011873" sldId="1773"/>
            <ac:spMk id="3" creationId="{64348505-CE3A-6A00-FA5D-CA633F0D8B51}"/>
          </ac:spMkLst>
        </pc:spChg>
        <pc:spChg chg="add mod">
          <ac:chgData name="Catherine Delannoy" userId="ae97804003d94de6" providerId="LiveId" clId="{112B74F3-8D6B-4709-9B07-00A6FBBCA519}" dt="2023-09-28T08:43:48.419" v="6407" actId="1035"/>
          <ac:spMkLst>
            <pc:docMk/>
            <pc:sldMk cId="529011873" sldId="1773"/>
            <ac:spMk id="4" creationId="{16432DAA-40D8-0C51-C2BF-6CCF62027642}"/>
          </ac:spMkLst>
        </pc:spChg>
        <pc:spChg chg="mod">
          <ac:chgData name="Catherine Delannoy" userId="ae97804003d94de6" providerId="LiveId" clId="{112B74F3-8D6B-4709-9B07-00A6FBBCA519}" dt="2023-09-28T08:43:48.419" v="6407" actId="1035"/>
          <ac:spMkLst>
            <pc:docMk/>
            <pc:sldMk cId="529011873" sldId="1773"/>
            <ac:spMk id="7" creationId="{9CD4AC84-C9DD-F2C7-D110-AC68145FDD7B}"/>
          </ac:spMkLst>
        </pc:spChg>
        <pc:spChg chg="mod">
          <ac:chgData name="Catherine Delannoy" userId="ae97804003d94de6" providerId="LiveId" clId="{112B74F3-8D6B-4709-9B07-00A6FBBCA519}" dt="2023-09-28T08:43:48.419" v="6407" actId="1035"/>
          <ac:spMkLst>
            <pc:docMk/>
            <pc:sldMk cId="529011873" sldId="1773"/>
            <ac:spMk id="8" creationId="{997A1BC0-4F18-B444-7610-C03F72B9DDB4}"/>
          </ac:spMkLst>
        </pc:spChg>
        <pc:spChg chg="mod">
          <ac:chgData name="Catherine Delannoy" userId="ae97804003d94de6" providerId="LiveId" clId="{112B74F3-8D6B-4709-9B07-00A6FBBCA519}" dt="2023-10-06T14:25:23.524" v="7845" actId="20577"/>
          <ac:spMkLst>
            <pc:docMk/>
            <pc:sldMk cId="529011873" sldId="1773"/>
            <ac:spMk id="10" creationId="{DFEE8A5C-A573-DA0E-12D6-B6083BA04DF8}"/>
          </ac:spMkLst>
        </pc:spChg>
        <pc:spChg chg="mod">
          <ac:chgData name="Catherine Delannoy" userId="ae97804003d94de6" providerId="LiveId" clId="{112B74F3-8D6B-4709-9B07-00A6FBBCA519}" dt="2023-09-28T08:43:48.419" v="6407" actId="1035"/>
          <ac:spMkLst>
            <pc:docMk/>
            <pc:sldMk cId="529011873" sldId="1773"/>
            <ac:spMk id="11" creationId="{C4D1B976-BB59-977D-8CCF-F6DE530EA40D}"/>
          </ac:spMkLst>
        </pc:spChg>
        <pc:spChg chg="add del mod">
          <ac:chgData name="Catherine Delannoy" userId="ae97804003d94de6" providerId="LiveId" clId="{112B74F3-8D6B-4709-9B07-00A6FBBCA519}" dt="2023-09-27T15:05:17.712" v="5467" actId="478"/>
          <ac:spMkLst>
            <pc:docMk/>
            <pc:sldMk cId="529011873" sldId="1773"/>
            <ac:spMk id="13" creationId="{E0BCFE06-DED3-E676-9D4D-5951C8B73E33}"/>
          </ac:spMkLst>
        </pc:spChg>
        <pc:spChg chg="add mod">
          <ac:chgData name="Catherine Delannoy" userId="ae97804003d94de6" providerId="LiveId" clId="{112B74F3-8D6B-4709-9B07-00A6FBBCA519}" dt="2023-10-04T10:28:53.557" v="7164"/>
          <ac:spMkLst>
            <pc:docMk/>
            <pc:sldMk cId="529011873" sldId="1773"/>
            <ac:spMk id="13" creationId="{F37DBFD5-7EAB-BB3A-9938-378B5B4798F5}"/>
          </ac:spMkLst>
        </pc:spChg>
        <pc:spChg chg="add mod">
          <ac:chgData name="Catherine Delannoy" userId="ae97804003d94de6" providerId="LiveId" clId="{112B74F3-8D6B-4709-9B07-00A6FBBCA519}" dt="2023-10-06T08:25:26.903" v="7531" actId="1076"/>
          <ac:spMkLst>
            <pc:docMk/>
            <pc:sldMk cId="529011873" sldId="1773"/>
            <ac:spMk id="14" creationId="{C076B616-B157-56EE-D409-DC83484ECD4A}"/>
          </ac:spMkLst>
        </pc:spChg>
        <pc:grpChg chg="add mod">
          <ac:chgData name="Catherine Delannoy" userId="ae97804003d94de6" providerId="LiveId" clId="{112B74F3-8D6B-4709-9B07-00A6FBBCA519}" dt="2023-09-28T08:43:48.419" v="6407" actId="1035"/>
          <ac:grpSpMkLst>
            <pc:docMk/>
            <pc:sldMk cId="529011873" sldId="1773"/>
            <ac:grpSpMk id="5" creationId="{0BC5B28F-A55A-84AF-CF18-223B57EA5096}"/>
          </ac:grpSpMkLst>
        </pc:grpChg>
        <pc:grpChg chg="add mod">
          <ac:chgData name="Catherine Delannoy" userId="ae97804003d94de6" providerId="LiveId" clId="{112B74F3-8D6B-4709-9B07-00A6FBBCA519}" dt="2023-09-28T08:43:48.419" v="6407" actId="1035"/>
          <ac:grpSpMkLst>
            <pc:docMk/>
            <pc:sldMk cId="529011873" sldId="1773"/>
            <ac:grpSpMk id="9" creationId="{5D09DBDC-1836-38B9-C1D4-6704458873C1}"/>
          </ac:grpSpMkLst>
        </pc:grpChg>
        <pc:picChg chg="add del mod">
          <ac:chgData name="Catherine Delannoy" userId="ae97804003d94de6" providerId="LiveId" clId="{112B74F3-8D6B-4709-9B07-00A6FBBCA519}" dt="2023-09-27T14:59:13.161" v="5462" actId="478"/>
          <ac:picMkLst>
            <pc:docMk/>
            <pc:sldMk cId="529011873" sldId="1773"/>
            <ac:picMk id="3" creationId="{33288A2D-3EEE-C700-C3AC-D23D4551AF4B}"/>
          </ac:picMkLst>
        </pc:picChg>
        <pc:picChg chg="add mod">
          <ac:chgData name="Catherine Delannoy" userId="ae97804003d94de6" providerId="LiveId" clId="{112B74F3-8D6B-4709-9B07-00A6FBBCA519}" dt="2023-09-28T08:43:48.419" v="6407" actId="1035"/>
          <ac:picMkLst>
            <pc:docMk/>
            <pc:sldMk cId="529011873" sldId="1773"/>
            <ac:picMk id="12" creationId="{F998E77C-5956-F28E-30A1-D16A9448BA13}"/>
          </ac:picMkLst>
        </pc:picChg>
      </pc:sldChg>
      <pc:sldChg chg="addSp delSp modSp add mod">
        <pc:chgData name="Catherine Delannoy" userId="ae97804003d94de6" providerId="LiveId" clId="{112B74F3-8D6B-4709-9B07-00A6FBBCA519}" dt="2023-10-06T08:28:19.847" v="7615" actId="20577"/>
        <pc:sldMkLst>
          <pc:docMk/>
          <pc:sldMk cId="1089052190" sldId="1774"/>
        </pc:sldMkLst>
        <pc:spChg chg="add del">
          <ac:chgData name="Catherine Delannoy" userId="ae97804003d94de6" providerId="LiveId" clId="{112B74F3-8D6B-4709-9B07-00A6FBBCA519}" dt="2023-10-04T10:29:04.024" v="7166" actId="22"/>
          <ac:spMkLst>
            <pc:docMk/>
            <pc:sldMk cId="1089052190" sldId="1774"/>
            <ac:spMk id="3" creationId="{FC471E20-51C8-15E2-55A2-63846FB5BF0F}"/>
          </ac:spMkLst>
        </pc:spChg>
        <pc:spChg chg="add mod">
          <ac:chgData name="Catherine Delannoy" userId="ae97804003d94de6" providerId="LiveId" clId="{112B74F3-8D6B-4709-9B07-00A6FBBCA519}" dt="2023-10-04T10:29:35.125" v="7173"/>
          <ac:spMkLst>
            <pc:docMk/>
            <pc:sldMk cId="1089052190" sldId="1774"/>
            <ac:spMk id="4" creationId="{4E502849-225D-43BA-D4BB-B6763D4F4A47}"/>
          </ac:spMkLst>
        </pc:spChg>
        <pc:spChg chg="add mod">
          <ac:chgData name="Catherine Delannoy" userId="ae97804003d94de6" providerId="LiveId" clId="{112B74F3-8D6B-4709-9B07-00A6FBBCA519}" dt="2023-09-27T21:04:52.785" v="5924"/>
          <ac:spMkLst>
            <pc:docMk/>
            <pc:sldMk cId="1089052190" sldId="1774"/>
            <ac:spMk id="7" creationId="{1C1B0541-C724-CF0D-8641-22A728BFA00E}"/>
          </ac:spMkLst>
        </pc:spChg>
        <pc:spChg chg="mod">
          <ac:chgData name="Catherine Delannoy" userId="ae97804003d94de6" providerId="LiveId" clId="{112B74F3-8D6B-4709-9B07-00A6FBBCA519}" dt="2023-09-27T21:05:40.046" v="5926"/>
          <ac:spMkLst>
            <pc:docMk/>
            <pc:sldMk cId="1089052190" sldId="1774"/>
            <ac:spMk id="9" creationId="{8C595F2E-47E9-64F0-DEC2-F4FC197FB6F0}"/>
          </ac:spMkLst>
        </pc:spChg>
        <pc:spChg chg="mod">
          <ac:chgData name="Catherine Delannoy" userId="ae97804003d94de6" providerId="LiveId" clId="{112B74F3-8D6B-4709-9B07-00A6FBBCA519}" dt="2023-09-27T21:04:40.136" v="5921" actId="1076"/>
          <ac:spMkLst>
            <pc:docMk/>
            <pc:sldMk cId="1089052190" sldId="1774"/>
            <ac:spMk id="10" creationId="{17B6024B-8832-E50F-CB5B-CA3E5CF64E47}"/>
          </ac:spMkLst>
        </pc:spChg>
        <pc:spChg chg="mod">
          <ac:chgData name="Catherine Delannoy" userId="ae97804003d94de6" providerId="LiveId" clId="{112B74F3-8D6B-4709-9B07-00A6FBBCA519}" dt="2023-09-27T21:04:40.136" v="5921" actId="1076"/>
          <ac:spMkLst>
            <pc:docMk/>
            <pc:sldMk cId="1089052190" sldId="1774"/>
            <ac:spMk id="12" creationId="{8E255D90-4333-0108-CD3B-3A3518A61F4D}"/>
          </ac:spMkLst>
        </pc:spChg>
        <pc:spChg chg="mod">
          <ac:chgData name="Catherine Delannoy" userId="ae97804003d94de6" providerId="LiveId" clId="{112B74F3-8D6B-4709-9B07-00A6FBBCA519}" dt="2023-09-27T21:04:40.136" v="5921" actId="1076"/>
          <ac:spMkLst>
            <pc:docMk/>
            <pc:sldMk cId="1089052190" sldId="1774"/>
            <ac:spMk id="13" creationId="{FDA8302A-07DE-C388-F230-6257DAAC5562}"/>
          </ac:spMkLst>
        </pc:spChg>
        <pc:spChg chg="add mod">
          <ac:chgData name="Catherine Delannoy" userId="ae97804003d94de6" providerId="LiveId" clId="{112B74F3-8D6B-4709-9B07-00A6FBBCA519}" dt="2023-10-06T08:28:19.847" v="7615" actId="20577"/>
          <ac:spMkLst>
            <pc:docMk/>
            <pc:sldMk cId="1089052190" sldId="1774"/>
            <ac:spMk id="14" creationId="{971B505F-5E4F-9838-0FC9-608F82597F16}"/>
          </ac:spMkLst>
        </pc:spChg>
        <pc:grpChg chg="add mod">
          <ac:chgData name="Catherine Delannoy" userId="ae97804003d94de6" providerId="LiveId" clId="{112B74F3-8D6B-4709-9B07-00A6FBBCA519}" dt="2023-09-27T21:04:40.136" v="5921" actId="1076"/>
          <ac:grpSpMkLst>
            <pc:docMk/>
            <pc:sldMk cId="1089052190" sldId="1774"/>
            <ac:grpSpMk id="8" creationId="{B7DF8A7C-E098-5BE1-7109-7740A28F4CA4}"/>
          </ac:grpSpMkLst>
        </pc:grpChg>
        <pc:grpChg chg="add mod">
          <ac:chgData name="Catherine Delannoy" userId="ae97804003d94de6" providerId="LiveId" clId="{112B74F3-8D6B-4709-9B07-00A6FBBCA519}" dt="2023-09-27T21:04:40.136" v="5921" actId="1076"/>
          <ac:grpSpMkLst>
            <pc:docMk/>
            <pc:sldMk cId="1089052190" sldId="1774"/>
            <ac:grpSpMk id="11" creationId="{25E11FB0-027C-C4AA-13D0-B023CB40DDEE}"/>
          </ac:grpSpMkLst>
        </pc:grpChg>
        <pc:picChg chg="add del mod">
          <ac:chgData name="Catherine Delannoy" userId="ae97804003d94de6" providerId="LiveId" clId="{112B74F3-8D6B-4709-9B07-00A6FBBCA519}" dt="2023-09-27T20:45:07.032" v="5715" actId="478"/>
          <ac:picMkLst>
            <pc:docMk/>
            <pc:sldMk cId="1089052190" sldId="1774"/>
            <ac:picMk id="3" creationId="{1012364D-185F-6F83-316B-51B720563497}"/>
          </ac:picMkLst>
        </pc:picChg>
        <pc:picChg chg="add mod">
          <ac:chgData name="Catherine Delannoy" userId="ae97804003d94de6" providerId="LiveId" clId="{112B74F3-8D6B-4709-9B07-00A6FBBCA519}" dt="2023-09-27T20:45:14.432" v="5718" actId="14100"/>
          <ac:picMkLst>
            <pc:docMk/>
            <pc:sldMk cId="1089052190" sldId="1774"/>
            <ac:picMk id="5" creationId="{58B8F8B1-2533-7B88-6E5D-506BE0806644}"/>
          </ac:picMkLst>
        </pc:picChg>
      </pc:sldChg>
      <pc:sldChg chg="addSp delSp modSp add mod">
        <pc:chgData name="Catherine Delannoy" userId="ae97804003d94de6" providerId="LiveId" clId="{112B74F3-8D6B-4709-9B07-00A6FBBCA519}" dt="2023-10-04T09:31:16.336" v="6711" actId="1076"/>
        <pc:sldMkLst>
          <pc:docMk/>
          <pc:sldMk cId="1982691481" sldId="1775"/>
        </pc:sldMkLst>
        <pc:spChg chg="mod">
          <ac:chgData name="Catherine Delannoy" userId="ae97804003d94de6" providerId="LiveId" clId="{112B74F3-8D6B-4709-9B07-00A6FBBCA519}" dt="2023-10-04T09:31:08.910" v="6708" actId="1076"/>
          <ac:spMkLst>
            <pc:docMk/>
            <pc:sldMk cId="1982691481" sldId="1775"/>
            <ac:spMk id="6" creationId="{392A7EF3-83F8-8099-36DE-63568CD7A849}"/>
          </ac:spMkLst>
        </pc:spChg>
        <pc:picChg chg="add mod">
          <ac:chgData name="Catherine Delannoy" userId="ae97804003d94de6" providerId="LiveId" clId="{112B74F3-8D6B-4709-9B07-00A6FBBCA519}" dt="2023-10-04T09:31:16.336" v="6711" actId="1076"/>
          <ac:picMkLst>
            <pc:docMk/>
            <pc:sldMk cId="1982691481" sldId="1775"/>
            <ac:picMk id="2" creationId="{2E79D283-8ED1-72AA-0653-2363C15D5081}"/>
          </ac:picMkLst>
        </pc:picChg>
        <pc:picChg chg="del">
          <ac:chgData name="Catherine Delannoy" userId="ae97804003d94de6" providerId="LiveId" clId="{112B74F3-8D6B-4709-9B07-00A6FBBCA519}" dt="2023-10-04T09:31:04.782" v="6707" actId="478"/>
          <ac:picMkLst>
            <pc:docMk/>
            <pc:sldMk cId="1982691481" sldId="1775"/>
            <ac:picMk id="8" creationId="{5CB76A7C-EA4C-2644-A46E-83E384D058F2}"/>
          </ac:picMkLst>
        </pc:picChg>
        <pc:picChg chg="mod">
          <ac:chgData name="Catherine Delannoy" userId="ae97804003d94de6" providerId="LiveId" clId="{112B74F3-8D6B-4709-9B07-00A6FBBCA519}" dt="2023-10-04T09:31:08.910" v="6708" actId="1076"/>
          <ac:picMkLst>
            <pc:docMk/>
            <pc:sldMk cId="1982691481" sldId="1775"/>
            <ac:picMk id="10" creationId="{99511790-FA7A-B762-6DEA-BF3CD7F1A02A}"/>
          </ac:picMkLst>
        </pc:picChg>
      </pc:sldChg>
      <pc:sldChg chg="new del">
        <pc:chgData name="Catherine Delannoy" userId="ae97804003d94de6" providerId="LiveId" clId="{112B74F3-8D6B-4709-9B07-00A6FBBCA519}" dt="2023-09-28T08:44:32.184" v="6414" actId="47"/>
        <pc:sldMkLst>
          <pc:docMk/>
          <pc:sldMk cId="3032545169" sldId="1775"/>
        </pc:sldMkLst>
      </pc:sldChg>
      <pc:sldChg chg="add del">
        <pc:chgData name="Catherine Delannoy" userId="ae97804003d94de6" providerId="LiveId" clId="{112B74F3-8D6B-4709-9B07-00A6FBBCA519}" dt="2023-10-04T09:31:38.782" v="6718" actId="47"/>
        <pc:sldMkLst>
          <pc:docMk/>
          <pc:sldMk cId="2378503767" sldId="17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4465-25E3-9D91-43B1-B40B54D3E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8386F-07D8-476F-9552-87A409F3A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4F277-73DF-6779-2B51-6E9A42C5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8317A-F60D-0343-626C-51073F61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C266A-4CDB-D227-8917-C6CAAF8B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465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BFE6-9D73-906B-289D-60A7DC4E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55590-8458-5AD7-4BAA-2A7845E29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6469B-F6CB-774F-1514-880FB6D7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8E2C-6974-34F1-25C3-0F7AB102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7551-5ED6-6AA9-546C-A300BF35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97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4F4AD-5062-242E-291A-DEC72C248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3BF62-68D1-1743-CA60-206F787BA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CD0B5-227D-1B03-20BB-10D31380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9E30-0FB0-95B5-6C0A-48787DFD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BD80D-8A81-CA5D-B94B-2CB84117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37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9962-4CCC-4B4C-931B-3FAFA292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1B34-0B2F-8272-8338-23574DF9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5CE77-519C-9D95-AC85-FEFB67226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BD991-6770-8EFA-52FA-0230E212E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D728-3423-F1F6-C9A6-FAAEB0DF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89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16FB-A277-338A-00C5-9ED2BEC6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E0BBD-D547-3C90-FF53-0E652B2C2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E9A3B-F08C-D31A-1A21-A4B7F521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4F4C4-6412-40ED-CE75-72F6E86B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48AC8-08C2-301C-D80B-ED9B2E94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05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1A54-8251-C4FB-0952-11AB2685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83B8-371D-2303-C3A9-98FDA146F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5A1C2-2B79-9872-D41E-3B91B3878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A537E-506E-60B2-9DE3-DCB1B6118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6D04D-9A51-A5E8-6D81-D09FC968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53673-A54E-C9B4-9B7D-1FF56927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73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1FC1-60D6-34F1-AF9D-DDF61DD2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E4A64-0F06-18F3-952C-5AD1632BD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3B9A3-DADC-1A1A-0F7E-D1034B491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8D22C-0A05-FA54-1565-367DFFFF8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AEEB0-373F-5416-5B22-D7B19596B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508CD-637B-AFE6-E464-0DBC14BCE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BF265-C07B-874B-1BD5-54098AA0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D1E26-D28F-126B-70F0-5804C2B3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92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4BA7-8ACC-82E8-B181-D82B2830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E77C0-71A8-1242-6BF8-802B5EAE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DBBCD-27C1-ED5F-23BC-69AE7FA1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9C411-43D0-18C0-E684-822EA823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7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8D30A-81F6-75C1-65CC-72DE574A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F69CE-6B35-4514-79C8-669C76DA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C9CBC-6DB1-AC54-D0F9-2C639FF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12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89D5-2887-0A11-6C46-7761CC50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EDAD-889C-D81F-707F-34C4E7D33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1F0F1-7AB8-A42A-E528-FA9AFE73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65F13-7E85-5E4F-903D-75E0DFDB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D996E-48E5-9B2E-937D-565F6E56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FF01B-0E11-8DA2-52A5-95750DD9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1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AF77-1CDA-0E78-EEB8-DCC7EE88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E6584C-B0E9-8649-07D6-BF1FC0AB3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9068-3E2E-BEC8-07D5-8337DF222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5F78-6F78-CBE0-9C0C-C3FC6C7D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73F1-8D0C-1917-FE4F-A67D34AD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688AD-AB6C-3774-93C8-1D5CF71A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89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D4A36-DE33-7A0D-69C4-40FF9DCE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36822-D1A0-C4AD-AEED-FD107E9E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2F3D1-2CBC-E3E8-F82C-5EFEAD99F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0744F-8837-4D41-A46E-DDC35C848160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9A550-D9DC-33D1-FE88-322688408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DEF3-C5C9-591F-CD87-1C9E5332F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F2102-47F2-4861-96AB-347D95334F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45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helf full of books&#10;&#10;Description automatically generated">
            <a:extLst>
              <a:ext uri="{FF2B5EF4-FFF2-40B4-BE49-F238E27FC236}">
                <a16:creationId xmlns:a16="http://schemas.microsoft.com/office/drawing/2014/main" id="{5C9DAD8B-11D8-BE38-B110-F47F031BB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" t="64" r="19348" b="44"/>
          <a:stretch/>
        </p:blipFill>
        <p:spPr>
          <a:xfrm>
            <a:off x="3888300" y="0"/>
            <a:ext cx="83037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C0575-B91E-4515-9F97-8221DB823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" y="2354441"/>
            <a:ext cx="3637946" cy="2149117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Garamond" panose="02020404030301010803" pitchFamily="18" charset="0"/>
                <a:ea typeface="Cambria Math" panose="02040503050406030204" pitchFamily="18" charset="0"/>
                <a:cs typeface="KodchiangUPC" panose="02020603050405020304" pitchFamily="18" charset="-34"/>
              </a:rPr>
              <a:t>ANALYSE DES VENTES</a:t>
            </a:r>
            <a:endParaRPr lang="en-GB" sz="2400" dirty="0">
              <a:solidFill>
                <a:schemeClr val="bg1"/>
              </a:solidFill>
              <a:latin typeface="Garamond" panose="02020404030301010803" pitchFamily="18" charset="0"/>
              <a:ea typeface="Cambria Math" panose="02040503050406030204" pitchFamily="18" charset="0"/>
              <a:cs typeface="KodchiangUPC" panose="02020603050405020304" pitchFamily="18" charset="-34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67A04E7-0BAA-421D-A97E-8A301E47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E5B70-0497-4224-AE91-570E9115FF52}" type="slidenum">
              <a:rPr lang="en-GB" smtClean="0"/>
              <a:t>1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0045D-3BEC-0CA0-11A9-478A8D91E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16" y="5995466"/>
            <a:ext cx="1933674" cy="7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769" y="699544"/>
            <a:ext cx="3749734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Le sexe des clients</a:t>
            </a:r>
            <a:endParaRPr lang="en-GB" sz="4000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A pie chart with text and numbers&#10;&#10;Description automatically generated">
            <a:extLst>
              <a:ext uri="{FF2B5EF4-FFF2-40B4-BE49-F238E27FC236}">
                <a16:creationId xmlns:a16="http://schemas.microsoft.com/office/drawing/2014/main" id="{20F92292-4134-09BE-D7F4-297161537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5" y="1472180"/>
            <a:ext cx="4434443" cy="4686276"/>
          </a:xfrm>
          <a:prstGeom prst="rect">
            <a:avLst/>
          </a:prstGeom>
        </p:spPr>
      </p:pic>
      <p:pic>
        <p:nvPicPr>
          <p:cNvPr id="8" name="Picture 7" descr="A person sitting on a couch and reading a book&#10;&#10;Description automatically generated">
            <a:extLst>
              <a:ext uri="{FF2B5EF4-FFF2-40B4-BE49-F238E27FC236}">
                <a16:creationId xmlns:a16="http://schemas.microsoft.com/office/drawing/2014/main" id="{06F3CD5D-1C7A-B592-18B0-34EE3E6E9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653" y="0"/>
            <a:ext cx="4571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51" y="716798"/>
            <a:ext cx="3081924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L'âge des clients</a:t>
            </a:r>
            <a:endParaRPr lang="en-GB" sz="4000" dirty="0">
              <a:latin typeface="Garamond" panose="02020404030301010803" pitchFamily="18" charset="0"/>
            </a:endParaRPr>
          </a:p>
        </p:txBody>
      </p:sp>
      <p:pic>
        <p:nvPicPr>
          <p:cNvPr id="12" name="Picture 1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C0BD9DD-131D-71CA-5B3C-E1A039F83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26" y="1554476"/>
            <a:ext cx="5830174" cy="4410279"/>
          </a:xfrm>
          <a:prstGeom prst="rect">
            <a:avLst/>
          </a:prstGeom>
        </p:spPr>
      </p:pic>
      <p:pic>
        <p:nvPicPr>
          <p:cNvPr id="16" name="Picture 15" descr="A person sitting on a couch reading a book&#10;&#10;Description automatically generated">
            <a:extLst>
              <a:ext uri="{FF2B5EF4-FFF2-40B4-BE49-F238E27FC236}">
                <a16:creationId xmlns:a16="http://schemas.microsoft.com/office/drawing/2014/main" id="{CE0091E2-1A8A-8E38-2B63-F2CFE76C9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1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670" y="584718"/>
            <a:ext cx="3663569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Courbe de Lorenz</a:t>
            </a:r>
            <a:endParaRPr lang="en-GB" sz="4000" dirty="0">
              <a:latin typeface="Garamond" panose="02020404030301010803" pitchFamily="18" charset="0"/>
            </a:endParaRPr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A39C8073-F2DD-2FE4-7C3C-FA68BAA0C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20" y="1451352"/>
            <a:ext cx="6078739" cy="48994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BDE724E-7CE6-44F4-C7D3-2C5A2D633AFE}"/>
              </a:ext>
            </a:extLst>
          </p:cNvPr>
          <p:cNvGrpSpPr/>
          <p:nvPr/>
        </p:nvGrpSpPr>
        <p:grpSpPr>
          <a:xfrm>
            <a:off x="9304645" y="609600"/>
            <a:ext cx="1698635" cy="615554"/>
            <a:chOff x="426322" y="2813360"/>
            <a:chExt cx="2204720" cy="615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BB6D99-8250-BF53-6A9A-DD9E8CDB53AD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0.44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9C3472-F68E-2936-8852-7167F8E30D0A}"/>
                </a:ext>
              </a:extLst>
            </p:cNvPr>
            <p:cNvSpPr txBox="1"/>
            <p:nvPr/>
          </p:nvSpPr>
          <p:spPr>
            <a:xfrm>
              <a:off x="426322" y="3121137"/>
              <a:ext cx="2204720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L'indice de Gini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11" name="Picture 10" descr="A close-up of money in a envelope&#10;&#10;Description automatically generated">
            <a:extLst>
              <a:ext uri="{FF2B5EF4-FFF2-40B4-BE49-F238E27FC236}">
                <a16:creationId xmlns:a16="http://schemas.microsoft.com/office/drawing/2014/main" id="{870EA368-A9FD-11CD-9D3F-34F627F58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7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64" y="648887"/>
            <a:ext cx="5004690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Top 10 Clients - dépenses</a:t>
            </a:r>
            <a:endParaRPr lang="en-GB" sz="4000" dirty="0">
              <a:latin typeface="Garamond" panose="02020404030301010803" pitchFamily="18" charset="0"/>
            </a:endParaRPr>
          </a:p>
        </p:txBody>
      </p:sp>
      <p:pic>
        <p:nvPicPr>
          <p:cNvPr id="10" name="Picture 9" descr="A graph of a number of clients&#10;&#10;Description automatically generated with medium confidence">
            <a:extLst>
              <a:ext uri="{FF2B5EF4-FFF2-40B4-BE49-F238E27FC236}">
                <a16:creationId xmlns:a16="http://schemas.microsoft.com/office/drawing/2014/main" id="{99511790-FA7A-B762-6DEA-BF3CD7F1A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4" y="1519077"/>
            <a:ext cx="6173729" cy="4367054"/>
          </a:xfrm>
          <a:prstGeom prst="rect">
            <a:avLst/>
          </a:prstGeom>
        </p:spPr>
      </p:pic>
      <p:pic>
        <p:nvPicPr>
          <p:cNvPr id="2" name="Picture 1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2E79D283-8ED1-72AA-0653-2363C15D5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91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852E549-111A-8ADA-4616-F23C1E7F0AC2}"/>
              </a:ext>
            </a:extLst>
          </p:cNvPr>
          <p:cNvSpPr txBox="1">
            <a:spLocks/>
          </p:cNvSpPr>
          <p:nvPr/>
        </p:nvSpPr>
        <p:spPr>
          <a:xfrm>
            <a:off x="5533724" y="666800"/>
            <a:ext cx="5919090" cy="624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latin typeface="Garamond" panose="02020404030301010803" pitchFamily="18" charset="0"/>
              </a:rPr>
              <a:t>Top 10 Clients – nombre d’achats</a:t>
            </a:r>
            <a:endParaRPr lang="en-GB" sz="4000" dirty="0">
              <a:latin typeface="Garamond" panose="02020404030301010803" pitchFamily="18" charset="0"/>
            </a:endParaRPr>
          </a:p>
        </p:txBody>
      </p:sp>
      <p:pic>
        <p:nvPicPr>
          <p:cNvPr id="6" name="Picture 5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E2462DE7-CBAF-9DA5-B9E1-0A26242B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469" y="1607229"/>
            <a:ext cx="6773601" cy="4787171"/>
          </a:xfrm>
          <a:prstGeom prst="rect">
            <a:avLst/>
          </a:prstGeom>
        </p:spPr>
      </p:pic>
      <p:pic>
        <p:nvPicPr>
          <p:cNvPr id="2" name="Picture 1" descr="A shelf of books in a library&#10;&#10;Description automatically generated">
            <a:extLst>
              <a:ext uri="{FF2B5EF4-FFF2-40B4-BE49-F238E27FC236}">
                <a16:creationId xmlns:a16="http://schemas.microsoft.com/office/drawing/2014/main" id="{E8B20364-3C87-1E57-A816-777EED3D7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1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adder next to a bookshelf&#10;&#10;Description automatically generated">
            <a:extLst>
              <a:ext uri="{FF2B5EF4-FFF2-40B4-BE49-F238E27FC236}">
                <a16:creationId xmlns:a16="http://schemas.microsoft.com/office/drawing/2014/main" id="{7CBD9CDB-30F5-6C90-08A3-A97A77BA0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9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1" y="3060699"/>
            <a:ext cx="4940300" cy="1258887"/>
          </a:xfrm>
        </p:spPr>
        <p:txBody>
          <a:bodyPr>
            <a:noAutofit/>
          </a:bodyPr>
          <a:lstStyle/>
          <a:p>
            <a:r>
              <a:rPr lang="fr-FR" sz="7200" dirty="0">
                <a:latin typeface="Garamond" panose="02020404030301010803" pitchFamily="18" charset="0"/>
              </a:rPr>
              <a:t>Partie 2 – </a:t>
            </a:r>
            <a:br>
              <a:rPr lang="fr-FR" sz="7200" dirty="0">
                <a:latin typeface="Garamond" panose="02020404030301010803" pitchFamily="18" charset="0"/>
              </a:rPr>
            </a:br>
            <a:r>
              <a:rPr lang="fr-FR" sz="7200" dirty="0">
                <a:latin typeface="Garamond" panose="02020404030301010803" pitchFamily="18" charset="0"/>
              </a:rPr>
              <a:t>Nos clients</a:t>
            </a:r>
          </a:p>
        </p:txBody>
      </p:sp>
    </p:spTree>
    <p:extLst>
      <p:ext uri="{BB962C8B-B14F-4D97-AF65-F5344CB8AC3E}">
        <p14:creationId xmlns:p14="http://schemas.microsoft.com/office/powerpoint/2010/main" val="264710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852E549-111A-8ADA-4616-F23C1E7F0AC2}"/>
              </a:ext>
            </a:extLst>
          </p:cNvPr>
          <p:cNvSpPr txBox="1">
            <a:spLocks/>
          </p:cNvSpPr>
          <p:nvPr/>
        </p:nvSpPr>
        <p:spPr>
          <a:xfrm>
            <a:off x="849428" y="666800"/>
            <a:ext cx="10854892" cy="624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latin typeface="Garamond" panose="02020404030301010803" pitchFamily="18" charset="0"/>
              </a:rPr>
              <a:t>Genre d’un client et les catégories des livres achetés</a:t>
            </a:r>
            <a:endParaRPr lang="en-GB" sz="4000" dirty="0"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2FB6C3-140A-FBA0-6798-A7B4D4A3304F}"/>
              </a:ext>
            </a:extLst>
          </p:cNvPr>
          <p:cNvGrpSpPr/>
          <p:nvPr/>
        </p:nvGrpSpPr>
        <p:grpSpPr>
          <a:xfrm>
            <a:off x="7461206" y="3429000"/>
            <a:ext cx="3171835" cy="612780"/>
            <a:chOff x="1064885" y="2275840"/>
            <a:chExt cx="3171835" cy="6127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39232E-7546-5C7C-40A7-1B8084AF6D90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158.25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828901-5189-CB59-6F8C-D22B3BD164FC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Statistique de Chi2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23A5A8-59E2-5890-433E-94A704360C68}"/>
              </a:ext>
            </a:extLst>
          </p:cNvPr>
          <p:cNvGrpSpPr/>
          <p:nvPr/>
        </p:nvGrpSpPr>
        <p:grpSpPr>
          <a:xfrm>
            <a:off x="7461206" y="4345836"/>
            <a:ext cx="3171835" cy="612780"/>
            <a:chOff x="1064885" y="2275840"/>
            <a:chExt cx="3171835" cy="6127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467E7-666D-880C-6F67-80A13759DB7A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4.32e-35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3C5607-A3BF-DEC4-B266-098C2AD407B4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8990E83-5E2B-0592-6BB5-16A0F317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87" y="1973858"/>
            <a:ext cx="2269871" cy="1126887"/>
          </a:xfrm>
          <a:prstGeom prst="rect">
            <a:avLst/>
          </a:prstGeom>
          <a:ln w="19050">
            <a:solidFill>
              <a:srgbClr val="D5513F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1075BF-FF12-6567-146A-4D2EBBE78CE0}"/>
              </a:ext>
            </a:extLst>
          </p:cNvPr>
          <p:cNvSpPr txBox="1"/>
          <p:nvPr/>
        </p:nvSpPr>
        <p:spPr>
          <a:xfrm>
            <a:off x="5450170" y="5720275"/>
            <a:ext cx="62541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Le statistique de chi2 élevé et la valeur p très faible suggèrent qu’il existe un lien entre le sexe et la catégorie de livres achetés.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28" name="Picture 27" descr="A graph with blue and pink bars&#10;&#10;Description automatically generated">
            <a:extLst>
              <a:ext uri="{FF2B5EF4-FFF2-40B4-BE49-F238E27FC236}">
                <a16:creationId xmlns:a16="http://schemas.microsoft.com/office/drawing/2014/main" id="{2061D9E9-C038-EDB7-71D7-F42C2B8D0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83" y="1353308"/>
            <a:ext cx="5468123" cy="4151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3C7D4-551D-B93A-55DA-6217DE7F026C}"/>
              </a:ext>
            </a:extLst>
          </p:cNvPr>
          <p:cNvSpPr txBox="1"/>
          <p:nvPr/>
        </p:nvSpPr>
        <p:spPr>
          <a:xfrm>
            <a:off x="487680" y="5689497"/>
            <a:ext cx="435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Aucune association entre le genre et la catégorie de livres achetés.</a:t>
            </a:r>
          </a:p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Il existe une association entre le genre et la catégorie de livres achetés.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2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682" y="460783"/>
            <a:ext cx="8345104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L'âge des clients et le montant total des achats</a:t>
            </a: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8897C7BB-CF2E-55ED-4C1E-0ECBDA79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0" y="1467608"/>
            <a:ext cx="5376683" cy="415138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5660FC7-5CA0-2F35-C02B-3EAB74B6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370" y="1864886"/>
            <a:ext cx="45336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Test de Kolmogorov-Smirnov pour </a:t>
            </a:r>
            <a:r>
              <a:rPr kumimoji="0" lang="fr-F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normalité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- Age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29C0D7-739C-AD66-6C3A-DEE9DF1C65AF}"/>
              </a:ext>
            </a:extLst>
          </p:cNvPr>
          <p:cNvGrpSpPr/>
          <p:nvPr/>
        </p:nvGrpSpPr>
        <p:grpSpPr>
          <a:xfrm>
            <a:off x="7406330" y="3057760"/>
            <a:ext cx="3171835" cy="612780"/>
            <a:chOff x="1064885" y="2275840"/>
            <a:chExt cx="3171835" cy="6127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509443-4DD6-F4BE-3BB3-163397F2D864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0.0656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3561A3-6BB9-A379-44BB-F73EB1523CA2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Statistique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5D299A-B9EA-AB3B-B6B7-7DD8595329A7}"/>
              </a:ext>
            </a:extLst>
          </p:cNvPr>
          <p:cNvGrpSpPr/>
          <p:nvPr/>
        </p:nvGrpSpPr>
        <p:grpSpPr>
          <a:xfrm>
            <a:off x="7406330" y="3974596"/>
            <a:ext cx="3171835" cy="612780"/>
            <a:chOff x="1064885" y="2275840"/>
            <a:chExt cx="3171835" cy="612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B778FB-6FD5-5501-4847-E15DB30F69C5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0.0008518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C5B8F-33C4-00EA-04DA-0A8D09D062B9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1B90F7F-5AD1-15D2-07E8-1787B5C2F7DE}"/>
              </a:ext>
            </a:extLst>
          </p:cNvPr>
          <p:cNvSpPr txBox="1"/>
          <p:nvPr/>
        </p:nvSpPr>
        <p:spPr>
          <a:xfrm>
            <a:off x="4754593" y="5549242"/>
            <a:ext cx="62541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Des statistiques relativement petites =  une petite différence entre la distribution normale et nos données.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Une valeur p faible = Hypothèse alternative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FCA04-4160-64E0-EE1D-13EB87AB6F63}"/>
              </a:ext>
            </a:extLst>
          </p:cNvPr>
          <p:cNvSpPr txBox="1"/>
          <p:nvPr/>
        </p:nvSpPr>
        <p:spPr>
          <a:xfrm>
            <a:off x="655607" y="5678122"/>
            <a:ext cx="358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 : L'ensemble de données suit une distribution normale</a:t>
            </a:r>
          </a:p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 : L'ensemble de données ne suit pas une distribution normale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9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448" y="474245"/>
            <a:ext cx="8345104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L'âge des clients et le montant total des achats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5660FC7-5CA0-2F35-C02B-3EAB74B6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151" y="1986562"/>
            <a:ext cx="38244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Test de Kolmogorov-Smirnov –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Montant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Total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29C0D7-739C-AD66-6C3A-DEE9DF1C65AF}"/>
              </a:ext>
            </a:extLst>
          </p:cNvPr>
          <p:cNvGrpSpPr/>
          <p:nvPr/>
        </p:nvGrpSpPr>
        <p:grpSpPr>
          <a:xfrm>
            <a:off x="6770433" y="3106814"/>
            <a:ext cx="3171835" cy="612780"/>
            <a:chOff x="1064885" y="2275840"/>
            <a:chExt cx="3171835" cy="6127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509443-4DD6-F4BE-3BB3-163397F2D864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0.4106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3561A3-6BB9-A379-44BB-F73EB1523CA2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Statistique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5D299A-B9EA-AB3B-B6B7-7DD8595329A7}"/>
              </a:ext>
            </a:extLst>
          </p:cNvPr>
          <p:cNvGrpSpPr/>
          <p:nvPr/>
        </p:nvGrpSpPr>
        <p:grpSpPr>
          <a:xfrm>
            <a:off x="6770432" y="4024597"/>
            <a:ext cx="3171835" cy="612780"/>
            <a:chOff x="1064885" y="2275840"/>
            <a:chExt cx="3171835" cy="612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B778FB-6FD5-5501-4847-E15DB30F69C5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1.3377e-136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C5B8F-33C4-00EA-04DA-0A8D09D062B9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24" name="Picture 2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6EB7EE87-6B79-1D32-CF7F-3D662775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53" y="1494585"/>
            <a:ext cx="5431547" cy="41422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539E6-4A51-9297-B232-4536CFBA4BCD}"/>
              </a:ext>
            </a:extLst>
          </p:cNvPr>
          <p:cNvSpPr txBox="1"/>
          <p:nvPr/>
        </p:nvSpPr>
        <p:spPr>
          <a:xfrm>
            <a:off x="5041163" y="5636825"/>
            <a:ext cx="62541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Une statistique grande = les données sont très différentes d'une distribution normale. </a:t>
            </a:r>
          </a:p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Une valeur p faible = Hypothèse alternative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E48C8-860D-8D6A-DEF4-72742847BE06}"/>
              </a:ext>
            </a:extLst>
          </p:cNvPr>
          <p:cNvSpPr txBox="1"/>
          <p:nvPr/>
        </p:nvSpPr>
        <p:spPr>
          <a:xfrm>
            <a:off x="655607" y="5678122"/>
            <a:ext cx="358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 : L'ensemble de données suit une distribution normale</a:t>
            </a:r>
          </a:p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 : L'ensemble de données ne suit pas une distribution normale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660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448" y="474245"/>
            <a:ext cx="8345104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L'âge des clients et le montant total des achats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5660FC7-5CA0-2F35-C02B-3EAB74B6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716" y="2309529"/>
            <a:ext cx="3171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Corrélation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de Spearman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29C0D7-739C-AD66-6C3A-DEE9DF1C65AF}"/>
              </a:ext>
            </a:extLst>
          </p:cNvPr>
          <p:cNvGrpSpPr/>
          <p:nvPr/>
        </p:nvGrpSpPr>
        <p:grpSpPr>
          <a:xfrm>
            <a:off x="7096717" y="3076197"/>
            <a:ext cx="3171835" cy="612780"/>
            <a:chOff x="1064885" y="2275840"/>
            <a:chExt cx="3171835" cy="6127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509443-4DD6-F4BE-3BB3-163397F2D864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-0.1844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3561A3-6BB9-A379-44BB-F73EB1523CA2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Corrélation de Spearman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5D299A-B9EA-AB3B-B6B7-7DD8595329A7}"/>
              </a:ext>
            </a:extLst>
          </p:cNvPr>
          <p:cNvGrpSpPr/>
          <p:nvPr/>
        </p:nvGrpSpPr>
        <p:grpSpPr>
          <a:xfrm>
            <a:off x="7096717" y="3927844"/>
            <a:ext cx="3171835" cy="612780"/>
            <a:chOff x="1064885" y="2275840"/>
            <a:chExt cx="3171835" cy="612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B778FB-6FD5-5501-4847-E15DB30F69C5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1.2374e-66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C5B8F-33C4-00EA-04DA-0A8D09D062B9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707EBEE4-F6C2-7913-E76B-6C579D70E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40" y="1617857"/>
            <a:ext cx="5303531" cy="4142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87B318-69C3-BC49-C9C8-B0FABEC86A7F}"/>
              </a:ext>
            </a:extLst>
          </p:cNvPr>
          <p:cNvSpPr txBox="1"/>
          <p:nvPr/>
        </p:nvSpPr>
        <p:spPr>
          <a:xfrm>
            <a:off x="5185914" y="5567594"/>
            <a:ext cx="62541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Corrélation de Spearman et une valeur p faible = un faible lien négatif entre l'âge et le montant total</a:t>
            </a:r>
          </a:p>
          <a:p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5C19D-C61E-0B3C-6E8E-3CF294C2B513}"/>
              </a:ext>
            </a:extLst>
          </p:cNvPr>
          <p:cNvSpPr txBox="1"/>
          <p:nvPr/>
        </p:nvSpPr>
        <p:spPr>
          <a:xfrm>
            <a:off x="487680" y="5689497"/>
            <a:ext cx="435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Aucune association entre l'âge des clients et le montant total des achats</a:t>
            </a:r>
          </a:p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Il existe une association entre l'âge des clients et le montant total des achats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40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781" y="289577"/>
            <a:ext cx="6027737" cy="1323974"/>
          </a:xfrm>
        </p:spPr>
        <p:txBody>
          <a:bodyPr>
            <a:normAutofit/>
          </a:bodyPr>
          <a:lstStyle/>
          <a:p>
            <a:r>
              <a:rPr lang="fr-FR" sz="4400" dirty="0">
                <a:latin typeface="Garamond" panose="02020404030301010803" pitchFamily="18" charset="0"/>
              </a:rPr>
              <a:t>Contexte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C5F3B-D7A0-4524-9B41-DAC3FB3A0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5781" y="2032000"/>
            <a:ext cx="6333482" cy="4301066"/>
          </a:xfrm>
        </p:spPr>
        <p:txBody>
          <a:bodyPr>
            <a:normAutofit/>
          </a:bodyPr>
          <a:lstStyle/>
          <a:p>
            <a:r>
              <a:rPr lang="en-GB" sz="2800" b="1" noProof="0" dirty="0">
                <a:solidFill>
                  <a:srgbClr val="9E2938"/>
                </a:solidFill>
                <a:latin typeface="Abadi Extra Light" panose="020B0204020104020204" pitchFamily="34" charset="0"/>
              </a:rPr>
              <a:t>Raison pour le </a:t>
            </a:r>
            <a:r>
              <a:rPr lang="fr-FR" sz="2800" b="1" dirty="0">
                <a:solidFill>
                  <a:srgbClr val="9E2938"/>
                </a:solidFill>
                <a:latin typeface="Abadi Extra Light" panose="020B0204020104020204" pitchFamily="34" charset="0"/>
              </a:rPr>
              <a:t>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noProof="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Il est nécessaire d’examiner nos différents indicateurs et chiffres clés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Décider de la marche à suivre</a:t>
            </a:r>
          </a:p>
          <a:p>
            <a:endParaRPr lang="en-GB" sz="1600" noProof="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noProof="0" dirty="0"/>
          </a:p>
        </p:txBody>
      </p:sp>
      <p:pic>
        <p:nvPicPr>
          <p:cNvPr id="5" name="Picture 4" descr="A person standing on a beach&#10;&#10;Description automatically generated">
            <a:extLst>
              <a:ext uri="{FF2B5EF4-FFF2-40B4-BE49-F238E27FC236}">
                <a16:creationId xmlns:a16="http://schemas.microsoft.com/office/drawing/2014/main" id="{766A9B8A-3821-D7A4-1D24-60FFF5723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8" t="1332" r="28224"/>
          <a:stretch/>
        </p:blipFill>
        <p:spPr>
          <a:xfrm>
            <a:off x="0" y="0"/>
            <a:ext cx="4561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3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144" y="536183"/>
            <a:ext cx="7197709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L'âge des clients et la fréquence d’achat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A07B2C-6791-C3FD-11D0-1C2A79632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212" y="1773492"/>
            <a:ext cx="376614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Test de Kolmogorov-Smirnov –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Fréquence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d’achat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BA525C-3B3E-68DF-DB65-C85FCB834781}"/>
              </a:ext>
            </a:extLst>
          </p:cNvPr>
          <p:cNvGrpSpPr/>
          <p:nvPr/>
        </p:nvGrpSpPr>
        <p:grpSpPr>
          <a:xfrm>
            <a:off x="7299212" y="3036615"/>
            <a:ext cx="3171835" cy="612780"/>
            <a:chOff x="1064885" y="2275840"/>
            <a:chExt cx="3171835" cy="6127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1123E7-A5F6-EA7D-9BD2-7E43D2380323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0.413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F2D02-2D8A-1F17-CF78-50FFF6456EAB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Statistique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E966BB-E216-0423-2784-439EA8F8818C}"/>
              </a:ext>
            </a:extLst>
          </p:cNvPr>
          <p:cNvGrpSpPr/>
          <p:nvPr/>
        </p:nvGrpSpPr>
        <p:grpSpPr>
          <a:xfrm>
            <a:off x="7299212" y="4097564"/>
            <a:ext cx="3171835" cy="612780"/>
            <a:chOff x="1064885" y="2275840"/>
            <a:chExt cx="3171835" cy="6127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0FDEB9-77F0-00BA-BDC7-D1F26D46D5A0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3.184e-138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F9B5EB-ECA5-9DC0-BF04-83C9C8DC1419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17" name="Picture 16" descr="A graph with a line&#10;&#10;Description automatically generated">
            <a:extLst>
              <a:ext uri="{FF2B5EF4-FFF2-40B4-BE49-F238E27FC236}">
                <a16:creationId xmlns:a16="http://schemas.microsoft.com/office/drawing/2014/main" id="{36A4371E-9F98-DAAC-F46F-EBD9025CF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42" y="1424386"/>
            <a:ext cx="5879604" cy="4142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5221E8-8DF2-3C30-8A52-404BC3EA407D}"/>
              </a:ext>
            </a:extLst>
          </p:cNvPr>
          <p:cNvSpPr txBox="1"/>
          <p:nvPr/>
        </p:nvSpPr>
        <p:spPr>
          <a:xfrm>
            <a:off x="4978879" y="5566626"/>
            <a:ext cx="62541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La grande statistique = les données sont très différentes d'une distribution normale. </a:t>
            </a:r>
          </a:p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Une valeur p très faible  = Hypothèse alternative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4F4CB-14A2-B7CD-B027-9F3722D30023}"/>
              </a:ext>
            </a:extLst>
          </p:cNvPr>
          <p:cNvSpPr txBox="1"/>
          <p:nvPr/>
        </p:nvSpPr>
        <p:spPr>
          <a:xfrm>
            <a:off x="655607" y="5678122"/>
            <a:ext cx="358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 : L'ensemble de données suit une distribution normale</a:t>
            </a:r>
          </a:p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 : L'ensemble de données ne suit pas une distribution normale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604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061" y="474245"/>
            <a:ext cx="8345104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L'âge des clients et la fréquence d’achat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796E42-8EF6-765F-8DF1-7FE3FF079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716" y="2309529"/>
            <a:ext cx="3171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Corrélation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de Spearman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405302-2631-43C4-7E90-743915838C7A}"/>
              </a:ext>
            </a:extLst>
          </p:cNvPr>
          <p:cNvGrpSpPr/>
          <p:nvPr/>
        </p:nvGrpSpPr>
        <p:grpSpPr>
          <a:xfrm>
            <a:off x="7096717" y="3076197"/>
            <a:ext cx="3171835" cy="612780"/>
            <a:chOff x="1064885" y="2275840"/>
            <a:chExt cx="3171835" cy="6127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FBB743-3AB4-8CC5-168D-157B6D40046C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0.2118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A54BBF-C0B3-035A-F42B-976A2565A736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Corrélation de Spearman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A8A7D5-A4C0-DF93-E0B1-888919B78D82}"/>
              </a:ext>
            </a:extLst>
          </p:cNvPr>
          <p:cNvGrpSpPr/>
          <p:nvPr/>
        </p:nvGrpSpPr>
        <p:grpSpPr>
          <a:xfrm>
            <a:off x="7096717" y="3927844"/>
            <a:ext cx="3171835" cy="612780"/>
            <a:chOff x="1064885" y="2275840"/>
            <a:chExt cx="3171835" cy="6127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E6A4C9-AFE7-18A0-1E10-631009968DC7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8.80e-88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C8DAFC-2D77-055F-B940-729B19DB97E8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13" name="Picture 12" descr="A graph with a red line&#10;&#10;Description automatically generated">
            <a:extLst>
              <a:ext uri="{FF2B5EF4-FFF2-40B4-BE49-F238E27FC236}">
                <a16:creationId xmlns:a16="http://schemas.microsoft.com/office/drawing/2014/main" id="{B69003C5-393F-92A0-4431-91509E133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2" y="1613285"/>
            <a:ext cx="5230378" cy="4151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5F33DC-9A8C-2437-8655-012AB39CF747}"/>
              </a:ext>
            </a:extLst>
          </p:cNvPr>
          <p:cNvSpPr txBox="1"/>
          <p:nvPr/>
        </p:nvSpPr>
        <p:spPr>
          <a:xfrm>
            <a:off x="487680" y="5689497"/>
            <a:ext cx="435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Aucune association entre l'âge des clients et la fréquence d’achat</a:t>
            </a:r>
          </a:p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Il existe une association entre l'âge des clients et la fréquence d’achat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497C9-EE48-BBD3-0659-14D49060C951}"/>
              </a:ext>
            </a:extLst>
          </p:cNvPr>
          <p:cNvSpPr txBox="1"/>
          <p:nvPr/>
        </p:nvSpPr>
        <p:spPr>
          <a:xfrm>
            <a:off x="5555559" y="5663627"/>
            <a:ext cx="62541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Corrélation de Spearman et une valeur p faible = un lien faible et positif entre l’âge et la fréquence d’achat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63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061" y="474245"/>
            <a:ext cx="8345104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L'âge des clients et la taille du panier moyen</a:t>
            </a:r>
          </a:p>
        </p:txBody>
      </p:sp>
      <p:pic>
        <p:nvPicPr>
          <p:cNvPr id="5" name="Picture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563711BF-8E14-1E2B-A1B9-AEE1F0EDC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46" y="1467947"/>
            <a:ext cx="5048858" cy="39096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B919EF-964A-542F-FD39-2198E323B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524" y="1949210"/>
            <a:ext cx="405914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Test de Kolmogorov-Smirnov – Taille du panier moyen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E59863-4E1A-59BF-A179-F056D7273C95}"/>
              </a:ext>
            </a:extLst>
          </p:cNvPr>
          <p:cNvGrpSpPr/>
          <p:nvPr/>
        </p:nvGrpSpPr>
        <p:grpSpPr>
          <a:xfrm>
            <a:off x="7155179" y="3055569"/>
            <a:ext cx="3171835" cy="612780"/>
            <a:chOff x="1064885" y="2275840"/>
            <a:chExt cx="3171835" cy="6127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9F749-ACB2-D4C8-D122-E340AC5CBB0E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0.1643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E82722-D002-ECC6-18D1-0DAD81ABF3FC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Statistique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179CE1-1370-760D-82FE-8770AD0BEBA2}"/>
              </a:ext>
            </a:extLst>
          </p:cNvPr>
          <p:cNvGrpSpPr/>
          <p:nvPr/>
        </p:nvGrpSpPr>
        <p:grpSpPr>
          <a:xfrm>
            <a:off x="7155178" y="3974128"/>
            <a:ext cx="3171835" cy="612780"/>
            <a:chOff x="1064885" y="2275840"/>
            <a:chExt cx="3171835" cy="6127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7918DA-B4BF-55CB-BDC9-802C42438969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5.4041e-24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172671-AF77-AB1B-1E5A-5FBDBAF7D2A3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B59E44-D1D0-5C55-FAFB-A6B9005E805A}"/>
              </a:ext>
            </a:extLst>
          </p:cNvPr>
          <p:cNvSpPr txBox="1"/>
          <p:nvPr/>
        </p:nvSpPr>
        <p:spPr>
          <a:xfrm>
            <a:off x="5614020" y="5557650"/>
            <a:ext cx="62541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La petite statistique = pas trop éloignés d’une distribution normale, </a:t>
            </a:r>
          </a:p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Une valeur p très faible  = Hypothèse alternative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E9F48-E9B0-D260-2954-A7A3A8C5C0DE}"/>
              </a:ext>
            </a:extLst>
          </p:cNvPr>
          <p:cNvSpPr txBox="1"/>
          <p:nvPr/>
        </p:nvSpPr>
        <p:spPr>
          <a:xfrm>
            <a:off x="1121433" y="5737424"/>
            <a:ext cx="358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 : L'ensemble de données suit une distribution normale</a:t>
            </a:r>
          </a:p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 : L'ensemble de données ne suit pas une distribution normale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07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061" y="474245"/>
            <a:ext cx="8345104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L'âge des clients et la taille du panier moyen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432DAA-40D8-0C51-C2BF-6CCF62027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716" y="2149109"/>
            <a:ext cx="3171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Corrélation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de Spearman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C5B28F-A55A-84AF-CF18-223B57EA5096}"/>
              </a:ext>
            </a:extLst>
          </p:cNvPr>
          <p:cNvGrpSpPr/>
          <p:nvPr/>
        </p:nvGrpSpPr>
        <p:grpSpPr>
          <a:xfrm>
            <a:off x="7096717" y="2915777"/>
            <a:ext cx="3171835" cy="612780"/>
            <a:chOff x="1064885" y="2275840"/>
            <a:chExt cx="3171835" cy="6127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D4AC84-C9DD-F2C7-D110-AC68145FDD7B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-0.34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7A1BC0-4F18-B444-7610-C03F72B9DDB4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Corrélation de Spearman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09DBDC-1836-38B9-C1D4-6704458873C1}"/>
              </a:ext>
            </a:extLst>
          </p:cNvPr>
          <p:cNvGrpSpPr/>
          <p:nvPr/>
        </p:nvGrpSpPr>
        <p:grpSpPr>
          <a:xfrm>
            <a:off x="7096717" y="3767424"/>
            <a:ext cx="3171835" cy="612780"/>
            <a:chOff x="1064885" y="2275840"/>
            <a:chExt cx="3171835" cy="6127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EE8A5C-A573-DA0E-12D6-B6083BA04DF8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1B976-BB59-977D-8CCF-F6DE530EA40D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12" name="Picture 11" descr="A graph with dots and lines&#10;&#10;Description automatically generated">
            <a:extLst>
              <a:ext uri="{FF2B5EF4-FFF2-40B4-BE49-F238E27FC236}">
                <a16:creationId xmlns:a16="http://schemas.microsoft.com/office/drawing/2014/main" id="{F998E77C-5956-F28E-30A1-D16A9448B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79" y="1457437"/>
            <a:ext cx="5221234" cy="4142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76B616-B157-56EE-D409-DC83484ECD4A}"/>
              </a:ext>
            </a:extLst>
          </p:cNvPr>
          <p:cNvSpPr txBox="1"/>
          <p:nvPr/>
        </p:nvSpPr>
        <p:spPr>
          <a:xfrm>
            <a:off x="6384539" y="5689497"/>
            <a:ext cx="53197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Corrélation de Spearman et une valeur p faible = un lien modéré et négatif entre l'âge et la taille du panier moyen.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DBFD5-7EAB-BB3A-9938-378B5B4798F5}"/>
              </a:ext>
            </a:extLst>
          </p:cNvPr>
          <p:cNvSpPr txBox="1"/>
          <p:nvPr/>
        </p:nvSpPr>
        <p:spPr>
          <a:xfrm>
            <a:off x="487680" y="5689497"/>
            <a:ext cx="435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Aucune association entre l'âge des clients et la taille du panier moyen</a:t>
            </a:r>
          </a:p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Il existe une association entre l'âge des clients et la taille du panier moyen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1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49" y="474245"/>
            <a:ext cx="9182502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L'âge des clients et les catégories des livres achetés</a:t>
            </a:r>
          </a:p>
        </p:txBody>
      </p:sp>
      <p:pic>
        <p:nvPicPr>
          <p:cNvPr id="11" name="Picture 10" descr="A diagram of a number of boxes&#10;&#10;Description automatically generated with medium confidence">
            <a:extLst>
              <a:ext uri="{FF2B5EF4-FFF2-40B4-BE49-F238E27FC236}">
                <a16:creationId xmlns:a16="http://schemas.microsoft.com/office/drawing/2014/main" id="{75E85ECC-6B81-A564-766A-0BBE39393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6" y="1550610"/>
            <a:ext cx="6802854" cy="4443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BC69AB-6C6F-8E00-83E8-D4FDE0E83D10}"/>
              </a:ext>
            </a:extLst>
          </p:cNvPr>
          <p:cNvSpPr txBox="1"/>
          <p:nvPr/>
        </p:nvSpPr>
        <p:spPr>
          <a:xfrm>
            <a:off x="7608127" y="4574957"/>
            <a:ext cx="30214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La grande valeur de la statistique et le petite valeur p = les variances sont des variances inégales.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97DD1E0-9F79-2F43-A325-32E1B4549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9457" y="1937471"/>
            <a:ext cx="31718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Test de </a:t>
            </a:r>
            <a:r>
              <a:rPr kumimoji="0" lang="fr-FR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Levene</a:t>
            </a:r>
            <a:r>
              <a:rPr kumimoji="0" lang="fr-F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–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Egalité des variances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34DC8D-4F9F-FA95-5748-6BF6F182946C}"/>
              </a:ext>
            </a:extLst>
          </p:cNvPr>
          <p:cNvGrpSpPr/>
          <p:nvPr/>
        </p:nvGrpSpPr>
        <p:grpSpPr>
          <a:xfrm>
            <a:off x="7532914" y="2902268"/>
            <a:ext cx="3171835" cy="612780"/>
            <a:chOff x="1064885" y="2275840"/>
            <a:chExt cx="3171835" cy="6127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93EAD9-795A-4D61-B5D6-3FF927C678D4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26975.65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566852-33CE-444B-4ACE-EE0A8B5A8DF0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Statistique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ED8DD24-BAC2-25EC-01E2-DB75E1BCB636}"/>
              </a:ext>
            </a:extLst>
          </p:cNvPr>
          <p:cNvGrpSpPr/>
          <p:nvPr/>
        </p:nvGrpSpPr>
        <p:grpSpPr>
          <a:xfrm>
            <a:off x="7532914" y="3753915"/>
            <a:ext cx="3171835" cy="612780"/>
            <a:chOff x="1064885" y="2275840"/>
            <a:chExt cx="3171835" cy="6127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EAC24D-25C0-DA41-20B8-44FA1D43C096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8A1321-8510-E562-7242-86B11119B688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349F279-E921-D7CD-47EB-6E08B3AFEE5F}"/>
              </a:ext>
            </a:extLst>
          </p:cNvPr>
          <p:cNvSpPr txBox="1"/>
          <p:nvPr/>
        </p:nvSpPr>
        <p:spPr>
          <a:xfrm>
            <a:off x="629727" y="6060589"/>
            <a:ext cx="3588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 : La variance entre les groupes est égale</a:t>
            </a:r>
          </a:p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 : La variance entre les groupes n’est pas égale</a:t>
            </a:r>
          </a:p>
        </p:txBody>
      </p:sp>
    </p:spTree>
    <p:extLst>
      <p:ext uri="{BB962C8B-B14F-4D97-AF65-F5344CB8AC3E}">
        <p14:creationId xmlns:p14="http://schemas.microsoft.com/office/powerpoint/2010/main" val="355741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92A7EF3-83F8-8099-36DE-63568CD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49" y="474245"/>
            <a:ext cx="9182502" cy="62452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L'âge des clients et les catégories des livres achetés</a:t>
            </a:r>
          </a:p>
        </p:txBody>
      </p:sp>
      <p:pic>
        <p:nvPicPr>
          <p:cNvPr id="5" name="Picture 4" descr="A graph of a number of clients&#10;&#10;Description automatically generated">
            <a:extLst>
              <a:ext uri="{FF2B5EF4-FFF2-40B4-BE49-F238E27FC236}">
                <a16:creationId xmlns:a16="http://schemas.microsoft.com/office/drawing/2014/main" id="{58B8F8B1-2533-7B88-6E5D-506BE0806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" y="1354545"/>
            <a:ext cx="7518382" cy="475847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C1B0541-C724-CF0D-8641-22A728BF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562" y="1833379"/>
            <a:ext cx="31718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Test de </a:t>
            </a:r>
            <a:r>
              <a:rPr kumimoji="0" lang="fr-FR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Kruskal</a:t>
            </a:r>
            <a:r>
              <a:rPr kumimoji="0" lang="fr-F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-Wallis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DF8A7C-E098-5BE1-7109-7740A28F4CA4}"/>
              </a:ext>
            </a:extLst>
          </p:cNvPr>
          <p:cNvGrpSpPr/>
          <p:nvPr/>
        </p:nvGrpSpPr>
        <p:grpSpPr>
          <a:xfrm>
            <a:off x="8335019" y="2613510"/>
            <a:ext cx="3171835" cy="612780"/>
            <a:chOff x="1064885" y="2275840"/>
            <a:chExt cx="3171835" cy="6127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595F2E-47E9-64F0-DEC2-F4FC197FB6F0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78458.43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6024B-8832-E50F-CB5B-CA3E5CF64E47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Statistique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E11FB0-027C-C4AA-13D0-B023CB40DDEE}"/>
              </a:ext>
            </a:extLst>
          </p:cNvPr>
          <p:cNvGrpSpPr/>
          <p:nvPr/>
        </p:nvGrpSpPr>
        <p:grpSpPr>
          <a:xfrm>
            <a:off x="8335019" y="3465157"/>
            <a:ext cx="3171835" cy="612780"/>
            <a:chOff x="1064885" y="2275840"/>
            <a:chExt cx="3171835" cy="6127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255D90-4333-0108-CD3B-3A3518A61F4D}"/>
                </a:ext>
              </a:extLst>
            </p:cNvPr>
            <p:cNvSpPr txBox="1"/>
            <p:nvPr/>
          </p:nvSpPr>
          <p:spPr>
            <a:xfrm>
              <a:off x="1064885" y="2275840"/>
              <a:ext cx="317183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0.0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A8302A-07DE-C388-F230-6257DAAC5562}"/>
                </a:ext>
              </a:extLst>
            </p:cNvPr>
            <p:cNvSpPr txBox="1"/>
            <p:nvPr/>
          </p:nvSpPr>
          <p:spPr>
            <a:xfrm>
              <a:off x="1064885" y="2580843"/>
              <a:ext cx="3171835" cy="307777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P-value</a:t>
              </a:r>
              <a:endParaRPr lang="en-GB" sz="1400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1B505F-5E4F-9838-0FC9-608F82597F16}"/>
              </a:ext>
            </a:extLst>
          </p:cNvPr>
          <p:cNvSpPr txBox="1"/>
          <p:nvPr/>
        </p:nvSpPr>
        <p:spPr>
          <a:xfrm>
            <a:off x="8156448" y="4382940"/>
            <a:ext cx="329173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Une statistique très élevée = les répartitions des âges pour chaque catégorie sont très différentes. </a:t>
            </a:r>
          </a:p>
          <a:p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Une valeur p très faible = les deux variables sont liées.</a:t>
            </a:r>
            <a:endParaRPr lang="en-GB" sz="1700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02849-225D-43BA-D4BB-B6763D4F4A47}"/>
              </a:ext>
            </a:extLst>
          </p:cNvPr>
          <p:cNvSpPr txBox="1"/>
          <p:nvPr/>
        </p:nvSpPr>
        <p:spPr>
          <a:xfrm>
            <a:off x="486629" y="5953287"/>
            <a:ext cx="435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H0: Aucune association entre l'âge des clients et les catégories des livres achetés</a:t>
            </a:r>
          </a:p>
          <a:p>
            <a:r>
              <a:rPr lang="fr-FR" sz="1200" b="1" dirty="0">
                <a:solidFill>
                  <a:schemeClr val="bg2">
                    <a:lumMod val="25000"/>
                  </a:schemeClr>
                </a:solidFill>
                <a:latin typeface="Abadi Extra Light" panose="020B0204020104020204" pitchFamily="34" charset="0"/>
              </a:rPr>
              <a:t>H1: Il existe une association entre l'âge des clients et les catégories des livres achetés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52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F140-10C5-441D-BDC7-3E048E02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639" y="466417"/>
            <a:ext cx="6959382" cy="855151"/>
          </a:xfrm>
        </p:spPr>
        <p:txBody>
          <a:bodyPr>
            <a:noAutofit/>
          </a:bodyPr>
          <a:lstStyle/>
          <a:p>
            <a:r>
              <a:rPr lang="en-GB" sz="3600">
                <a:latin typeface="Garamond" panose="02020404030301010803" pitchFamily="18" charset="0"/>
              </a:rPr>
              <a:t>Conclusion</a:t>
            </a:r>
            <a:endParaRPr lang="en-GB" sz="3600" dirty="0">
              <a:latin typeface="Garamond" panose="020204040303010108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54E06-2852-44C0-9300-249087E5ACAC}"/>
              </a:ext>
            </a:extLst>
          </p:cNvPr>
          <p:cNvSpPr txBox="1"/>
          <p:nvPr/>
        </p:nvSpPr>
        <p:spPr>
          <a:xfrm>
            <a:off x="6096000" y="3194791"/>
            <a:ext cx="58406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9E2938"/>
                </a:solidFill>
                <a:latin typeface="Abadi Extra Light" panose="020B0204020104020204" pitchFamily="34" charset="0"/>
              </a:rPr>
              <a:t>Catégorie 2 – Faibles ventes, revenus élevés</a:t>
            </a:r>
          </a:p>
          <a:p>
            <a:r>
              <a:rPr lang="fr-FR" sz="1400" dirty="0">
                <a:latin typeface="Abadi Extra Light" panose="020B0204020104020204" pitchFamily="34" charset="0"/>
              </a:rPr>
              <a:t>60% de nos ventes sont de catégorie 0, mais elle contribue seulement 36% de notre CA. </a:t>
            </a:r>
            <a:r>
              <a:rPr lang="fr-FR" sz="1400" dirty="0">
                <a:solidFill>
                  <a:srgbClr val="9E2938"/>
                </a:solidFill>
                <a:latin typeface="Abadi Extra Light" panose="020B0204020104020204" pitchFamily="34" charset="0"/>
              </a:rPr>
              <a:t>En revanche, seulement 5.3% de nos ventes sont de catégorie 2, mais elle contribue à 23% de notre CA.</a:t>
            </a:r>
            <a:endParaRPr lang="en-US" sz="1400" dirty="0">
              <a:solidFill>
                <a:srgbClr val="9E2938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BBCABE-5DA0-4312-9A33-96804236D7AC}"/>
              </a:ext>
            </a:extLst>
          </p:cNvPr>
          <p:cNvSpPr txBox="1"/>
          <p:nvPr/>
        </p:nvSpPr>
        <p:spPr>
          <a:xfrm>
            <a:off x="6096000" y="1690218"/>
            <a:ext cx="570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9E2938"/>
                </a:solidFill>
                <a:latin typeface="Abadi Extra Light" panose="020B0204020104020204" pitchFamily="34" charset="0"/>
              </a:rPr>
              <a:t>Le montant mensuel du chiffre d'affaires peut être saisonnier.</a:t>
            </a:r>
          </a:p>
          <a:p>
            <a:r>
              <a:rPr lang="fr-FR" sz="1400" dirty="0">
                <a:latin typeface="Abadi Extra Light" panose="020B0204020104020204" pitchFamily="34" charset="0"/>
              </a:rPr>
              <a:t>Au cours des deux dernières années, les ventes ont chuté après la période de Noël et du Nouvel An, et les ventes de livres de catégorie 2 ont augmenté chaque année en juillet. </a:t>
            </a:r>
            <a:r>
              <a:rPr lang="fr-FR" sz="1400" dirty="0">
                <a:solidFill>
                  <a:srgbClr val="9E2938"/>
                </a:solidFill>
                <a:latin typeface="Abadi Extra Light" panose="020B0204020104020204" pitchFamily="34" charset="0"/>
              </a:rPr>
              <a:t>Il pourrait être utile d'avoir des promotions en basse saison afin d'augmenter le CA dans les mois où les CA sont plus faibles.</a:t>
            </a:r>
            <a:endParaRPr lang="en-GB" sz="1400" dirty="0">
              <a:solidFill>
                <a:srgbClr val="9E2938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83FF4B-459B-43DF-80AA-40B392A80E07}"/>
              </a:ext>
            </a:extLst>
          </p:cNvPr>
          <p:cNvSpPr txBox="1"/>
          <p:nvPr/>
        </p:nvSpPr>
        <p:spPr>
          <a:xfrm>
            <a:off x="6027051" y="4483921"/>
            <a:ext cx="584069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9E2938"/>
                </a:solidFill>
                <a:latin typeface="Abadi Extra Light" panose="020B0204020104020204" pitchFamily="34" charset="0"/>
              </a:rPr>
              <a:t>Les jeunes – un groupe démographique intéressant</a:t>
            </a:r>
          </a:p>
          <a:p>
            <a:r>
              <a:rPr lang="fr-FR" sz="1400" dirty="0">
                <a:latin typeface="Abadi Extra Light" panose="020B0204020104020204" pitchFamily="34" charset="0"/>
              </a:rPr>
              <a:t>Les jeunes effectuent actuellement moins d’achats que les autres groupes démographiques, mais la taille de leur panier moyen est relativement importante. Ils achètent également davantage de livres de catégorie 2 – la catégorie la plus chère. </a:t>
            </a:r>
            <a:r>
              <a:rPr lang="fr-FR" sz="1400" dirty="0">
                <a:solidFill>
                  <a:srgbClr val="9E2938"/>
                </a:solidFill>
                <a:latin typeface="Abadi Extra Light" panose="020B0204020104020204" pitchFamily="34" charset="0"/>
              </a:rPr>
              <a:t>Il pourrait être utile de cibler ce groupe démographique pour augmenter les ventes et augmenter les revenus.</a:t>
            </a:r>
            <a:endParaRPr lang="en-US" sz="1400" dirty="0">
              <a:solidFill>
                <a:srgbClr val="9E2938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014343A2-111B-4C2A-9183-71AE330E7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2459" y="4597548"/>
            <a:ext cx="876723" cy="914400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519D8D46-ACF6-4C36-9022-9CF3BB137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2459" y="3150683"/>
            <a:ext cx="876723" cy="914400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2552AACD-9187-4B9F-98D0-F3F518118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2459" y="1703818"/>
            <a:ext cx="876723" cy="914400"/>
          </a:xfrm>
          <a:prstGeom prst="rect">
            <a:avLst/>
          </a:prstGeom>
        </p:spPr>
      </p:pic>
      <p:pic>
        <p:nvPicPr>
          <p:cNvPr id="5" name="Picture 4" descr="A teapot and cup on a tray&#10;&#10;Description automatically generated">
            <a:extLst>
              <a:ext uri="{FF2B5EF4-FFF2-40B4-BE49-F238E27FC236}">
                <a16:creationId xmlns:a16="http://schemas.microsoft.com/office/drawing/2014/main" id="{8AF5A696-DFCA-6713-C1A0-B8D5FC7FE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5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a dark room&#10;&#10;Description automatically generated">
            <a:extLst>
              <a:ext uri="{FF2B5EF4-FFF2-40B4-BE49-F238E27FC236}">
                <a16:creationId xmlns:a16="http://schemas.microsoft.com/office/drawing/2014/main" id="{2AC55FBE-F01C-7A52-AEA8-B337275CB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61" y="2767013"/>
            <a:ext cx="5812675" cy="1323974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Garamond" panose="02020404030301010803" pitchFamily="18" charset="0"/>
              </a:rPr>
              <a:t>Partie 1 – </a:t>
            </a:r>
            <a:r>
              <a:rPr lang="en-GB" sz="4400" dirty="0">
                <a:solidFill>
                  <a:schemeClr val="bg1"/>
                </a:solidFill>
                <a:latin typeface="Garamond" panose="02020404030301010803" pitchFamily="18" charset="0"/>
              </a:rPr>
              <a:t>Les </a:t>
            </a:r>
            <a:r>
              <a:rPr lang="fr-FR" sz="4400" dirty="0">
                <a:solidFill>
                  <a:schemeClr val="bg1"/>
                </a:solidFill>
                <a:latin typeface="Garamond" panose="02020404030301010803" pitchFamily="18" charset="0"/>
              </a:rPr>
              <a:t>indicateurs</a:t>
            </a:r>
            <a:r>
              <a:rPr lang="en-GB" sz="4400" dirty="0">
                <a:solidFill>
                  <a:schemeClr val="bg1"/>
                </a:solidFill>
                <a:latin typeface="Garamond" panose="02020404030301010803" pitchFamily="18" charset="0"/>
              </a:rPr>
              <a:t> de vente</a:t>
            </a:r>
            <a:endParaRPr lang="fr-FR" sz="4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6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28" y="450555"/>
            <a:ext cx="3657038" cy="1112209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Chiffre d’affaires</a:t>
            </a:r>
            <a:endParaRPr lang="en-GB" sz="4000" dirty="0"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3B1C68-CDEE-F197-F99C-E81C992247D5}"/>
              </a:ext>
            </a:extLst>
          </p:cNvPr>
          <p:cNvGrpSpPr/>
          <p:nvPr/>
        </p:nvGrpSpPr>
        <p:grpSpPr>
          <a:xfrm>
            <a:off x="4960652" y="872496"/>
            <a:ext cx="2204720" cy="713260"/>
            <a:chOff x="1019879" y="2861756"/>
            <a:chExt cx="2204720" cy="7132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336020-6C1A-AF39-914F-8111F273E81F}"/>
                </a:ext>
              </a:extLst>
            </p:cNvPr>
            <p:cNvSpPr txBox="1"/>
            <p:nvPr/>
          </p:nvSpPr>
          <p:spPr>
            <a:xfrm>
              <a:off x="1019879" y="2861756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12 027 663,10 €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E31D70-395F-6B67-AB8E-EE9B71C210F6}"/>
                </a:ext>
              </a:extLst>
            </p:cNvPr>
            <p:cNvSpPr txBox="1"/>
            <p:nvPr/>
          </p:nvSpPr>
          <p:spPr>
            <a:xfrm>
              <a:off x="1019879" y="3205684"/>
              <a:ext cx="2204720" cy="369332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Chiffre d'affaires total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11" name="Picture 10" descr="A book and glasses on a table&#10;&#10;Description automatically generated">
            <a:extLst>
              <a:ext uri="{FF2B5EF4-FFF2-40B4-BE49-F238E27FC236}">
                <a16:creationId xmlns:a16="http://schemas.microsoft.com/office/drawing/2014/main" id="{0975600A-A876-7ACA-CB8B-6560EC031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r="44441"/>
          <a:stretch/>
        </p:blipFill>
        <p:spPr>
          <a:xfrm>
            <a:off x="7548113" y="0"/>
            <a:ext cx="4643887" cy="6858000"/>
          </a:xfrm>
          <a:prstGeom prst="rect">
            <a:avLst/>
          </a:prstGeom>
        </p:spPr>
      </p:pic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A0C367C-6BFE-F80E-2AE6-14AD98C4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2" y="1763483"/>
            <a:ext cx="6889550" cy="46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48" y="277503"/>
            <a:ext cx="7031487" cy="1323974"/>
          </a:xfrm>
        </p:spPr>
        <p:txBody>
          <a:bodyPr>
            <a:normAutofit/>
          </a:bodyPr>
          <a:lstStyle/>
          <a:p>
            <a:r>
              <a:rPr lang="fr-FR" sz="4400" dirty="0">
                <a:latin typeface="Garamond" panose="02020404030301010803" pitchFamily="18" charset="0"/>
              </a:rPr>
              <a:t>Chiffre d’affaires par catégorie</a:t>
            </a:r>
            <a:endParaRPr lang="en-GB" sz="4400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74EBE533-5283-3FAE-24B2-BED3A1B3D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1" y="1984925"/>
            <a:ext cx="3769360" cy="3933585"/>
          </a:xfrm>
          <a:prstGeom prst="rect">
            <a:avLst/>
          </a:prstGeom>
          <a:ln w="28575">
            <a:solidFill>
              <a:srgbClr val="9C3022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BB20C8-CEEE-2BF8-4440-89FAA2569292}"/>
              </a:ext>
            </a:extLst>
          </p:cNvPr>
          <p:cNvGrpSpPr/>
          <p:nvPr/>
        </p:nvGrpSpPr>
        <p:grpSpPr>
          <a:xfrm>
            <a:off x="5644085" y="2122887"/>
            <a:ext cx="2204720" cy="1015663"/>
            <a:chOff x="426322" y="2813360"/>
            <a:chExt cx="2204720" cy="10156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9F87EB-120F-4C28-64E2-9857035F6234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2292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EF152A-F534-8151-B03E-5BC08CC92238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Nombre de catégorie 0 produits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507350-1F97-21E9-5AEE-D5935E5AF0FB}"/>
              </a:ext>
            </a:extLst>
          </p:cNvPr>
          <p:cNvGrpSpPr/>
          <p:nvPr/>
        </p:nvGrpSpPr>
        <p:grpSpPr>
          <a:xfrm>
            <a:off x="5644085" y="3432858"/>
            <a:ext cx="2204720" cy="1015663"/>
            <a:chOff x="426322" y="2813360"/>
            <a:chExt cx="2204720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DE5981-B9C5-E9A5-A781-9EC034455A0E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737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A2CF84-260C-75DF-36CE-8BCB8F60C858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Nombre de catégorie 1 produits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466EC8-8D73-6807-B7E8-F312904ECAB2}"/>
              </a:ext>
            </a:extLst>
          </p:cNvPr>
          <p:cNvGrpSpPr/>
          <p:nvPr/>
        </p:nvGrpSpPr>
        <p:grpSpPr>
          <a:xfrm>
            <a:off x="5644085" y="4724967"/>
            <a:ext cx="2204720" cy="1015663"/>
            <a:chOff x="426322" y="2813360"/>
            <a:chExt cx="2204720" cy="1015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BB54F-8385-E09E-28A3-CE55D8CDEAC5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236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F36C30-AE9A-C8DC-DA4E-0C1EBA5D7F7E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Nombre de catégorie 2 produits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AF84D2-2E61-976A-FB02-B4CF9F867831}"/>
              </a:ext>
            </a:extLst>
          </p:cNvPr>
          <p:cNvGrpSpPr/>
          <p:nvPr/>
        </p:nvGrpSpPr>
        <p:grpSpPr>
          <a:xfrm>
            <a:off x="8347179" y="2098613"/>
            <a:ext cx="3138968" cy="1015663"/>
            <a:chOff x="426322" y="2813360"/>
            <a:chExt cx="2204720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43BFE3-95DD-3E8B-B673-6EAC0D071CD1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1928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F78177-BC85-D12C-EEA7-16D53DC0752D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Chiffre d'affaires moyen par produit - catégorie 0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38A4AE-2AA5-4262-CFC2-369543EA3327}"/>
              </a:ext>
            </a:extLst>
          </p:cNvPr>
          <p:cNvGrpSpPr/>
          <p:nvPr/>
        </p:nvGrpSpPr>
        <p:grpSpPr>
          <a:xfrm>
            <a:off x="8347179" y="3432858"/>
            <a:ext cx="3138968" cy="1015663"/>
            <a:chOff x="426322" y="2813360"/>
            <a:chExt cx="2204720" cy="10156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336051-121E-69BE-DC8A-109CC018A459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6550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C3D7EB-9F15-77FB-7662-CC2616777F2E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Chiffre d'affaires moyen par produit - catégorie 1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4CD1C2-C4EE-0251-FA37-583677E74E2C}"/>
              </a:ext>
            </a:extLst>
          </p:cNvPr>
          <p:cNvGrpSpPr/>
          <p:nvPr/>
        </p:nvGrpSpPr>
        <p:grpSpPr>
          <a:xfrm>
            <a:off x="8347179" y="4724967"/>
            <a:ext cx="3138968" cy="1015663"/>
            <a:chOff x="426322" y="2813360"/>
            <a:chExt cx="2204720" cy="1015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03AB13-AC9A-6156-AEDB-C0C1BA3339C3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11780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4D6BFA-9F28-475A-70B0-6DD26FB0A2A7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Chiffre d'affaires moyen par produit - catégorie 2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88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921" y="255784"/>
            <a:ext cx="3657038" cy="1112209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Chiffre d’affaires</a:t>
            </a:r>
            <a:endParaRPr lang="en-GB" sz="4000" dirty="0">
              <a:latin typeface="Garamond" panose="02020404030301010803" pitchFamily="18" charset="0"/>
            </a:endParaRPr>
          </a:p>
        </p:txBody>
      </p:sp>
      <p:pic>
        <p:nvPicPr>
          <p:cNvPr id="3" name="Picture 2" descr="A person in a white suit holding a book in a library&#10;&#10;Description automatically generated">
            <a:extLst>
              <a:ext uri="{FF2B5EF4-FFF2-40B4-BE49-F238E27FC236}">
                <a16:creationId xmlns:a16="http://schemas.microsoft.com/office/drawing/2014/main" id="{EAE8F999-2CD1-533E-1059-BD613F06E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80626" cy="6858000"/>
          </a:xfrm>
          <a:prstGeom prst="rect">
            <a:avLst/>
          </a:prstGeom>
        </p:spPr>
      </p:pic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AD2DBF87-BD85-2336-016C-7579781E8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71" y="1384035"/>
            <a:ext cx="7257280" cy="41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8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321592"/>
            <a:ext cx="5781245" cy="1323974"/>
          </a:xfrm>
        </p:spPr>
        <p:txBody>
          <a:bodyPr>
            <a:normAutofit/>
          </a:bodyPr>
          <a:lstStyle/>
          <a:p>
            <a:r>
              <a:rPr lang="fr-FR" sz="4400" dirty="0">
                <a:latin typeface="Garamond" panose="02020404030301010803" pitchFamily="18" charset="0"/>
              </a:rPr>
              <a:t>Ventes des produits</a:t>
            </a:r>
            <a:endParaRPr lang="en-GB" sz="4400" dirty="0">
              <a:latin typeface="Garamond" panose="02020404030301010803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BB20C8-CEEE-2BF8-4440-89FAA2569292}"/>
              </a:ext>
            </a:extLst>
          </p:cNvPr>
          <p:cNvGrpSpPr/>
          <p:nvPr/>
        </p:nvGrpSpPr>
        <p:grpSpPr>
          <a:xfrm>
            <a:off x="5644085" y="2122887"/>
            <a:ext cx="2204720" cy="1015663"/>
            <a:chOff x="426322" y="2813360"/>
            <a:chExt cx="2204720" cy="10156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9F87EB-120F-4C28-64E2-9857035F6234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2292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EF152A-F534-8151-B03E-5BC08CC92238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Nombre de catégorie 0 produits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507350-1F97-21E9-5AEE-D5935E5AF0FB}"/>
              </a:ext>
            </a:extLst>
          </p:cNvPr>
          <p:cNvGrpSpPr/>
          <p:nvPr/>
        </p:nvGrpSpPr>
        <p:grpSpPr>
          <a:xfrm>
            <a:off x="5644085" y="3432858"/>
            <a:ext cx="2204720" cy="1015663"/>
            <a:chOff x="426322" y="2813360"/>
            <a:chExt cx="2204720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DE5981-B9C5-E9A5-A781-9EC034455A0E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737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A2CF84-260C-75DF-36CE-8BCB8F60C858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Nombre de catégorie 1 produits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466EC8-8D73-6807-B7E8-F312904ECAB2}"/>
              </a:ext>
            </a:extLst>
          </p:cNvPr>
          <p:cNvGrpSpPr/>
          <p:nvPr/>
        </p:nvGrpSpPr>
        <p:grpSpPr>
          <a:xfrm>
            <a:off x="5644085" y="4724967"/>
            <a:ext cx="2204720" cy="1015663"/>
            <a:chOff x="426322" y="2813360"/>
            <a:chExt cx="2204720" cy="1015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BB54F-8385-E09E-28A3-CE55D8CDEAC5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236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F36C30-AE9A-C8DC-DA4E-0C1EBA5D7F7E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Nombre de catégorie 2 produits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AF84D2-2E61-976A-FB02-B4CF9F867831}"/>
              </a:ext>
            </a:extLst>
          </p:cNvPr>
          <p:cNvGrpSpPr/>
          <p:nvPr/>
        </p:nvGrpSpPr>
        <p:grpSpPr>
          <a:xfrm>
            <a:off x="8347179" y="2098613"/>
            <a:ext cx="3138968" cy="1015663"/>
            <a:chOff x="426322" y="2813360"/>
            <a:chExt cx="2204720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43BFE3-95DD-3E8B-B673-6EAC0D071CD1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181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F78177-BC85-D12C-EEA7-16D53DC0752D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Ventes moyen par produit - catégorie 0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38A4AE-2AA5-4262-CFC2-369543EA3327}"/>
              </a:ext>
            </a:extLst>
          </p:cNvPr>
          <p:cNvGrpSpPr/>
          <p:nvPr/>
        </p:nvGrpSpPr>
        <p:grpSpPr>
          <a:xfrm>
            <a:off x="8347179" y="3432858"/>
            <a:ext cx="3138968" cy="1015663"/>
            <a:chOff x="426322" y="2813360"/>
            <a:chExt cx="2204720" cy="10156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336051-121E-69BE-DC8A-109CC018A459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319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C3D7EB-9F15-77FB-7662-CC2616777F2E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Ventes moyen par produit - catégorie 1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4CD1C2-C4EE-0251-FA37-583677E74E2C}"/>
              </a:ext>
            </a:extLst>
          </p:cNvPr>
          <p:cNvGrpSpPr/>
          <p:nvPr/>
        </p:nvGrpSpPr>
        <p:grpSpPr>
          <a:xfrm>
            <a:off x="8347179" y="4724967"/>
            <a:ext cx="3138968" cy="1015663"/>
            <a:chOff x="426322" y="2813360"/>
            <a:chExt cx="2204720" cy="1015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03AB13-AC9A-6156-AEDB-C0C1BA3339C3}"/>
                </a:ext>
              </a:extLst>
            </p:cNvPr>
            <p:cNvSpPr txBox="1"/>
            <p:nvPr/>
          </p:nvSpPr>
          <p:spPr>
            <a:xfrm>
              <a:off x="426322" y="2813360"/>
              <a:ext cx="220472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Abadi Extra Light" panose="020B0204020104020204" pitchFamily="34" charset="0"/>
                </a:rPr>
                <a:t>154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4D6BFA-9F28-475A-70B0-6DD26FB0A2A7}"/>
                </a:ext>
              </a:extLst>
            </p:cNvPr>
            <p:cNvSpPr txBox="1"/>
            <p:nvPr/>
          </p:nvSpPr>
          <p:spPr>
            <a:xfrm>
              <a:off x="426322" y="3182692"/>
              <a:ext cx="2204720" cy="646331"/>
            </a:xfrm>
            <a:prstGeom prst="rect">
              <a:avLst/>
            </a:prstGeom>
            <a:solidFill>
              <a:srgbClr val="E698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Ventes moyen par produit - catégorie 2</a:t>
              </a:r>
              <a:endParaRPr lang="en-GB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pic>
        <p:nvPicPr>
          <p:cNvPr id="5" name="Picture 4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C0EE3562-322A-CDA8-4942-98979A99D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80" y="1948701"/>
            <a:ext cx="3938996" cy="4110612"/>
          </a:xfrm>
          <a:prstGeom prst="rect">
            <a:avLst/>
          </a:prstGeom>
          <a:ln w="28575">
            <a:solidFill>
              <a:srgbClr val="9C3022"/>
            </a:solidFill>
          </a:ln>
        </p:spPr>
      </p:pic>
    </p:spTree>
    <p:extLst>
      <p:ext uri="{BB962C8B-B14F-4D97-AF65-F5344CB8AC3E}">
        <p14:creationId xmlns:p14="http://schemas.microsoft.com/office/powerpoint/2010/main" val="340131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25" y="218751"/>
            <a:ext cx="10314527" cy="1323974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Les produits les plus vendus</a:t>
            </a:r>
            <a:endParaRPr lang="en-GB" sz="4000" dirty="0">
              <a:latin typeface="Garamond" panose="02020404030301010803" pitchFamily="18" charset="0"/>
            </a:endParaRPr>
          </a:p>
        </p:txBody>
      </p:sp>
      <p:pic>
        <p:nvPicPr>
          <p:cNvPr id="11" name="Picture 10" descr="A graph of blue and green bars&#10;&#10;Description automatically generated">
            <a:extLst>
              <a:ext uri="{FF2B5EF4-FFF2-40B4-BE49-F238E27FC236}">
                <a16:creationId xmlns:a16="http://schemas.microsoft.com/office/drawing/2014/main" id="{B747DBD5-2D03-020B-D148-79AB35F8B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5" y="2126359"/>
            <a:ext cx="10314527" cy="28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2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03CA-6821-4B21-B44E-00B593B4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25" y="218751"/>
            <a:ext cx="10314527" cy="1323974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Garamond" panose="02020404030301010803" pitchFamily="18" charset="0"/>
              </a:rPr>
              <a:t>Les produits avec les plus grands chiffres d’affaires</a:t>
            </a:r>
            <a:endParaRPr lang="en-GB" sz="4000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D9C0792-9E59-DB2C-1472-1D0A53B2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25" y="1542725"/>
            <a:ext cx="9561095" cy="48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6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1013</Words>
  <Application>Microsoft Office PowerPoint</Application>
  <PresentationFormat>Widescreen</PresentationFormat>
  <Paragraphs>149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Abadi Extra Light</vt:lpstr>
      <vt:lpstr>Arial</vt:lpstr>
      <vt:lpstr>Calibri</vt:lpstr>
      <vt:lpstr>Calibri Light</vt:lpstr>
      <vt:lpstr>Garamond</vt:lpstr>
      <vt:lpstr>Office Theme</vt:lpstr>
      <vt:lpstr>ANALYSE DES VENTES</vt:lpstr>
      <vt:lpstr>Contexte</vt:lpstr>
      <vt:lpstr>Partie 1 – Les indicateurs de vente</vt:lpstr>
      <vt:lpstr>Chiffre d’affaires</vt:lpstr>
      <vt:lpstr>Chiffre d’affaires par catégorie</vt:lpstr>
      <vt:lpstr>Chiffre d’affaires</vt:lpstr>
      <vt:lpstr>Ventes des produits</vt:lpstr>
      <vt:lpstr>Les produits les plus vendus</vt:lpstr>
      <vt:lpstr>Les produits avec les plus grands chiffres d’affaires</vt:lpstr>
      <vt:lpstr>Le sexe des clients</vt:lpstr>
      <vt:lpstr>L'âge des clients</vt:lpstr>
      <vt:lpstr>Courbe de Lorenz</vt:lpstr>
      <vt:lpstr>Top 10 Clients - dépenses</vt:lpstr>
      <vt:lpstr>PowerPoint Presentation</vt:lpstr>
      <vt:lpstr>Partie 2 –  Nos clients</vt:lpstr>
      <vt:lpstr>PowerPoint Presentation</vt:lpstr>
      <vt:lpstr>L'âge des clients et le montant total des achats</vt:lpstr>
      <vt:lpstr>L'âge des clients et le montant total des achats</vt:lpstr>
      <vt:lpstr>L'âge des clients et le montant total des achats</vt:lpstr>
      <vt:lpstr>L'âge des clients et la fréquence d’achat</vt:lpstr>
      <vt:lpstr>L'âge des clients et la fréquence d’achat</vt:lpstr>
      <vt:lpstr>L'âge des clients et la taille du panier moyen</vt:lpstr>
      <vt:lpstr>L'âge des clients et la taille du panier moyen</vt:lpstr>
      <vt:lpstr>L'âge des clients et les catégories des livres achetés</vt:lpstr>
      <vt:lpstr>L'âge des clients et les catégories des livres achetés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OPTIMISATION DE LA GESTION DES DONNÉES</dc:title>
  <dc:creator>Catherine Kim</dc:creator>
  <cp:lastModifiedBy>Catherine Delannoy</cp:lastModifiedBy>
  <cp:revision>2</cp:revision>
  <dcterms:created xsi:type="dcterms:W3CDTF">2023-08-03T08:11:10Z</dcterms:created>
  <dcterms:modified xsi:type="dcterms:W3CDTF">2023-10-26T19:58:49Z</dcterms:modified>
</cp:coreProperties>
</file>